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 id="2147483651" r:id="rId5"/>
    <p:sldMasterId id="2147483796" r:id="rId6"/>
    <p:sldMasterId id="2147483855" r:id="rId7"/>
    <p:sldMasterId id="2147483867" r:id="rId8"/>
    <p:sldMasterId id="2147483879" r:id="rId9"/>
  </p:sldMasterIdLst>
  <p:notesMasterIdLst>
    <p:notesMasterId r:id="rId30"/>
  </p:notesMasterIdLst>
  <p:handoutMasterIdLst>
    <p:handoutMasterId r:id="rId31"/>
  </p:handoutMasterIdLst>
  <p:sldIdLst>
    <p:sldId id="427" r:id="rId10"/>
    <p:sldId id="465" r:id="rId11"/>
    <p:sldId id="437" r:id="rId12"/>
    <p:sldId id="433" r:id="rId13"/>
    <p:sldId id="425" r:id="rId14"/>
    <p:sldId id="434" r:id="rId15"/>
    <p:sldId id="435" r:id="rId16"/>
    <p:sldId id="438" r:id="rId17"/>
    <p:sldId id="430" r:id="rId18"/>
    <p:sldId id="422" r:id="rId19"/>
    <p:sldId id="410" r:id="rId20"/>
    <p:sldId id="411" r:id="rId21"/>
    <p:sldId id="455" r:id="rId22"/>
    <p:sldId id="406" r:id="rId23"/>
    <p:sldId id="464" r:id="rId24"/>
    <p:sldId id="463" r:id="rId25"/>
    <p:sldId id="457" r:id="rId26"/>
    <p:sldId id="449" r:id="rId27"/>
    <p:sldId id="453" r:id="rId28"/>
    <p:sldId id="454" r:id="rId29"/>
  </p:sldIdLst>
  <p:sldSz cx="9144000" cy="6858000" type="screen4x3"/>
  <p:notesSz cx="6858000" cy="9144000"/>
  <p:defaultTextStyle>
    <a:defPPr>
      <a:defRPr lang="en-US"/>
    </a:defPPr>
    <a:lvl1pPr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baseline="-25000">
        <a:solidFill>
          <a:schemeClr val="tx1"/>
        </a:solidFill>
        <a:latin typeface="Arial" panose="020B0604020202020204" pitchFamily="34" charset="0"/>
        <a:ea typeface="+mn-ea"/>
        <a:cs typeface="+mn-cs"/>
      </a:defRPr>
    </a:lvl5pPr>
    <a:lvl6pPr marL="2286000" algn="l" defTabSz="914400" rtl="0" eaLnBrk="1" latinLnBrk="0" hangingPunct="1">
      <a:defRPr kern="1200" baseline="-25000">
        <a:solidFill>
          <a:schemeClr val="tx1"/>
        </a:solidFill>
        <a:latin typeface="Arial" panose="020B0604020202020204" pitchFamily="34" charset="0"/>
        <a:ea typeface="+mn-ea"/>
        <a:cs typeface="+mn-cs"/>
      </a:defRPr>
    </a:lvl6pPr>
    <a:lvl7pPr marL="2743200" algn="l" defTabSz="914400" rtl="0" eaLnBrk="1" latinLnBrk="0" hangingPunct="1">
      <a:defRPr kern="1200" baseline="-25000">
        <a:solidFill>
          <a:schemeClr val="tx1"/>
        </a:solidFill>
        <a:latin typeface="Arial" panose="020B0604020202020204" pitchFamily="34" charset="0"/>
        <a:ea typeface="+mn-ea"/>
        <a:cs typeface="+mn-cs"/>
      </a:defRPr>
    </a:lvl7pPr>
    <a:lvl8pPr marL="3200400" algn="l" defTabSz="914400" rtl="0" eaLnBrk="1" latinLnBrk="0" hangingPunct="1">
      <a:defRPr kern="1200" baseline="-25000">
        <a:solidFill>
          <a:schemeClr val="tx1"/>
        </a:solidFill>
        <a:latin typeface="Arial" panose="020B0604020202020204" pitchFamily="34" charset="0"/>
        <a:ea typeface="+mn-ea"/>
        <a:cs typeface="+mn-cs"/>
      </a:defRPr>
    </a:lvl8pPr>
    <a:lvl9pPr marL="3657600" algn="l" defTabSz="914400" rtl="0" eaLnBrk="1" latinLnBrk="0" hangingPunct="1">
      <a:defRPr kern="1200" baseline="-250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1008">
          <p15:clr>
            <a:srgbClr val="A4A3A4"/>
          </p15:clr>
        </p15:guide>
        <p15:guide id="2" pos="456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carmichael" initials="rc" lastIdx="2" clrIdx="0"/>
  <p:cmAuthor id="2" name="Carrie Cobb" initials="CLC"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90CE"/>
    <a:srgbClr val="FFFFFF"/>
    <a:srgbClr val="5091CD"/>
    <a:srgbClr val="71C9B6"/>
    <a:srgbClr val="73E3C6"/>
    <a:srgbClr val="4A5410"/>
    <a:srgbClr val="C1D82F"/>
    <a:srgbClr val="273691"/>
    <a:srgbClr val="1CBECA"/>
    <a:srgbClr val="B6D8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8" autoAdjust="0"/>
    <p:restoredTop sz="94095" autoAdjust="0"/>
  </p:normalViewPr>
  <p:slideViewPr>
    <p:cSldViewPr>
      <p:cViewPr>
        <p:scale>
          <a:sx n="90" d="100"/>
          <a:sy n="90" d="100"/>
        </p:scale>
        <p:origin x="-672" y="276"/>
      </p:cViewPr>
      <p:guideLst>
        <p:guide orient="horz" pos="1008"/>
        <p:guide pos="45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2"/>
    </p:cViewPr>
  </p:sorterViewPr>
  <p:notesViewPr>
    <p:cSldViewPr>
      <p:cViewPr varScale="1">
        <p:scale>
          <a:sx n="83" d="100"/>
          <a:sy n="83" d="100"/>
        </p:scale>
        <p:origin x="-1080"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notesMaster" Target="notesMasters/notesMaster1.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rcarmichael\AppData\Roaming\Microsoft\Excel\Book1%20(2)%20(version%201).xlsb"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Sheet1!$B$3</c:f>
              <c:strCache>
                <c:ptCount val="1"/>
                <c:pt idx="0">
                  <c:v>Distribution Transformers</c:v>
                </c:pt>
              </c:strCache>
            </c:strRef>
          </c:tx>
          <c:spPr>
            <a:solidFill>
              <a:schemeClr val="accent1"/>
            </a:solidFill>
            <a:ln>
              <a:noFill/>
            </a:ln>
            <a:effectLst/>
          </c:spPr>
          <c:invertIfNegative val="0"/>
          <c:cat>
            <c:numRef>
              <c:f>Sheet1!$A$4:$A$28</c:f>
              <c:numCache>
                <c:formatCode>General</c:formatCode>
                <c:ptCount val="25"/>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numCache>
            </c:numRef>
          </c:cat>
          <c:val>
            <c:numRef>
              <c:f>Sheet1!$B$4:$B$28</c:f>
              <c:numCache>
                <c:formatCode>0.0</c:formatCode>
                <c:ptCount val="25"/>
                <c:pt idx="0">
                  <c:v>7.2117761421623428</c:v>
                </c:pt>
                <c:pt idx="1">
                  <c:v>7.0392743700655691</c:v>
                </c:pt>
                <c:pt idx="2">
                  <c:v>6.7766542555784115</c:v>
                </c:pt>
                <c:pt idx="3">
                  <c:v>6.6958910391521718</c:v>
                </c:pt>
                <c:pt idx="4">
                  <c:v>6.7504071672269133</c:v>
                </c:pt>
                <c:pt idx="5">
                  <c:v>6.722905385150022</c:v>
                </c:pt>
                <c:pt idx="6">
                  <c:v>14.914834031734207</c:v>
                </c:pt>
                <c:pt idx="7">
                  <c:v>14.99742080233843</c:v>
                </c:pt>
                <c:pt idx="8">
                  <c:v>15.001705536411873</c:v>
                </c:pt>
                <c:pt idx="9">
                  <c:v>14.917565838748047</c:v>
                </c:pt>
                <c:pt idx="10">
                  <c:v>14.706785911615581</c:v>
                </c:pt>
                <c:pt idx="11">
                  <c:v>14.740109915420019</c:v>
                </c:pt>
                <c:pt idx="12">
                  <c:v>14.864124742651645</c:v>
                </c:pt>
                <c:pt idx="13">
                  <c:v>14.997804374453656</c:v>
                </c:pt>
                <c:pt idx="14">
                  <c:v>15.127184697082996</c:v>
                </c:pt>
                <c:pt idx="15">
                  <c:v>15.237245242366505</c:v>
                </c:pt>
                <c:pt idx="16">
                  <c:v>15.34218091004405</c:v>
                </c:pt>
                <c:pt idx="17">
                  <c:v>15.474364753359133</c:v>
                </c:pt>
                <c:pt idx="18">
                  <c:v>15.650921872255239</c:v>
                </c:pt>
                <c:pt idx="19">
                  <c:v>15.809631905424755</c:v>
                </c:pt>
                <c:pt idx="20">
                  <c:v>15.985707639144307</c:v>
                </c:pt>
                <c:pt idx="21">
                  <c:v>16.048944166887658</c:v>
                </c:pt>
                <c:pt idx="22">
                  <c:v>16.128716629656797</c:v>
                </c:pt>
                <c:pt idx="23">
                  <c:v>16.180452530594426</c:v>
                </c:pt>
                <c:pt idx="24">
                  <c:v>16.246366578084263</c:v>
                </c:pt>
              </c:numCache>
            </c:numRef>
          </c:val>
        </c:ser>
        <c:ser>
          <c:idx val="1"/>
          <c:order val="1"/>
          <c:tx>
            <c:strRef>
              <c:f>Sheet1!$C$3</c:f>
              <c:strCache>
                <c:ptCount val="1"/>
                <c:pt idx="0">
                  <c:v>Water Heaters</c:v>
                </c:pt>
              </c:strCache>
              <c:extLst xmlns:c15="http://schemas.microsoft.com/office/drawing/2012/chart"/>
            </c:strRef>
          </c:tx>
          <c:spPr>
            <a:solidFill>
              <a:schemeClr val="accent2"/>
            </a:solidFill>
            <a:ln>
              <a:noFill/>
            </a:ln>
            <a:effectLst/>
          </c:spPr>
          <c:invertIfNegative val="0"/>
          <c:cat>
            <c:numRef>
              <c:f>Sheet1!$A$4:$A$28</c:f>
              <c:numCache>
                <c:formatCode>General</c:formatCode>
                <c:ptCount val="25"/>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numCache>
              <c:extLst xmlns:c15="http://schemas.microsoft.com/office/drawing/2012/chart"/>
            </c:numRef>
          </c:cat>
          <c:val>
            <c:numRef>
              <c:f>Sheet1!$C$4:$C$28</c:f>
              <c:numCache>
                <c:formatCode>General</c:formatCode>
                <c:ptCount val="25"/>
                <c:pt idx="0">
                  <c:v>0</c:v>
                </c:pt>
                <c:pt idx="1">
                  <c:v>0</c:v>
                </c:pt>
                <c:pt idx="2">
                  <c:v>0</c:v>
                </c:pt>
                <c:pt idx="3">
                  <c:v>0</c:v>
                </c:pt>
                <c:pt idx="4">
                  <c:v>0</c:v>
                </c:pt>
                <c:pt idx="5" formatCode="0.0">
                  <c:v>14.212421573977499</c:v>
                </c:pt>
                <c:pt idx="6" formatCode="0.0">
                  <c:v>14.571717644896768</c:v>
                </c:pt>
                <c:pt idx="7" formatCode="0.0">
                  <c:v>14.957298940238344</c:v>
                </c:pt>
                <c:pt idx="8" formatCode="0.0">
                  <c:v>14.981880323649081</c:v>
                </c:pt>
                <c:pt idx="9" formatCode="0.0">
                  <c:v>14.727922482457135</c:v>
                </c:pt>
                <c:pt idx="10" formatCode="0.0">
                  <c:v>14.148524195394158</c:v>
                </c:pt>
                <c:pt idx="11" formatCode="0.0">
                  <c:v>13.792494468416924</c:v>
                </c:pt>
                <c:pt idx="12" formatCode="0.0">
                  <c:v>14.376159955408857</c:v>
                </c:pt>
                <c:pt idx="13" formatCode="0.0">
                  <c:v>15.397342334166311</c:v>
                </c:pt>
                <c:pt idx="14" formatCode="0.0">
                  <c:v>15.608843077133578</c:v>
                </c:pt>
                <c:pt idx="15" formatCode="0.0">
                  <c:v>15.812862177449276</c:v>
                </c:pt>
                <c:pt idx="16" formatCode="0.0">
                  <c:v>16.10694360121137</c:v>
                </c:pt>
                <c:pt idx="17" formatCode="0.0">
                  <c:v>2.2423339704092102</c:v>
                </c:pt>
                <c:pt idx="18" formatCode="0.0">
                  <c:v>2.1959867460499662</c:v>
                </c:pt>
                <c:pt idx="19" formatCode="0.0">
                  <c:v>2.1610025883318427</c:v>
                </c:pt>
                <c:pt idx="20" formatCode="0.0">
                  <c:v>2.1431517191741918</c:v>
                </c:pt>
                <c:pt idx="21" formatCode="0.0">
                  <c:v>2.1645832363659339</c:v>
                </c:pt>
                <c:pt idx="22" formatCode="0.0">
                  <c:v>2.1862290687295931</c:v>
                </c:pt>
                <c:pt idx="23" formatCode="0.0">
                  <c:v>2.2080913594168896</c:v>
                </c:pt>
                <c:pt idx="24" formatCode="0.0">
                  <c:v>2.2301722730110582</c:v>
                </c:pt>
              </c:numCache>
              <c:extLst xmlns:c15="http://schemas.microsoft.com/office/drawing/2012/chart"/>
            </c:numRef>
          </c:val>
        </c:ser>
        <c:ser>
          <c:idx val="2"/>
          <c:order val="2"/>
          <c:tx>
            <c:strRef>
              <c:f>Sheet1!$D$3</c:f>
              <c:strCache>
                <c:ptCount val="1"/>
                <c:pt idx="0">
                  <c:v>Reflectors</c:v>
                </c:pt>
              </c:strCache>
              <c:extLst xmlns:c15="http://schemas.microsoft.com/office/drawing/2012/chart"/>
            </c:strRef>
          </c:tx>
          <c:spPr>
            <a:solidFill>
              <a:schemeClr val="accent3"/>
            </a:solidFill>
            <a:ln>
              <a:noFill/>
            </a:ln>
            <a:effectLst/>
          </c:spPr>
          <c:invertIfNegative val="0"/>
          <c:cat>
            <c:numRef>
              <c:f>Sheet1!$A$4:$A$28</c:f>
              <c:numCache>
                <c:formatCode>General</c:formatCode>
                <c:ptCount val="25"/>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pt idx="15">
                  <c:v>2025</c:v>
                </c:pt>
                <c:pt idx="16">
                  <c:v>2026</c:v>
                </c:pt>
                <c:pt idx="17">
                  <c:v>2027</c:v>
                </c:pt>
                <c:pt idx="18">
                  <c:v>2028</c:v>
                </c:pt>
                <c:pt idx="19">
                  <c:v>2029</c:v>
                </c:pt>
                <c:pt idx="20">
                  <c:v>2030</c:v>
                </c:pt>
                <c:pt idx="21">
                  <c:v>2031</c:v>
                </c:pt>
                <c:pt idx="22">
                  <c:v>2032</c:v>
                </c:pt>
                <c:pt idx="23">
                  <c:v>2033</c:v>
                </c:pt>
                <c:pt idx="24">
                  <c:v>2034</c:v>
                </c:pt>
              </c:numCache>
              <c:extLst xmlns:c15="http://schemas.microsoft.com/office/drawing/2012/chart"/>
            </c:numRef>
          </c:cat>
          <c:val>
            <c:numRef>
              <c:f>Sheet1!$D$4:$D$28</c:f>
              <c:numCache>
                <c:formatCode>_(* #,##0.00_);_(* \(#,##0.00\);_(* "-"??_);_(@_)</c:formatCode>
                <c:ptCount val="25"/>
                <c:pt idx="0">
                  <c:v>0</c:v>
                </c:pt>
                <c:pt idx="1">
                  <c:v>0</c:v>
                </c:pt>
                <c:pt idx="2">
                  <c:v>4.9776513716281068</c:v>
                </c:pt>
                <c:pt idx="3">
                  <c:v>6.7643598696469764</c:v>
                </c:pt>
                <c:pt idx="4">
                  <c:v>5.9353533382790866</c:v>
                </c:pt>
                <c:pt idx="5">
                  <c:v>3.8392621272561871</c:v>
                </c:pt>
                <c:pt idx="6">
                  <c:v>1.6973877407667355</c:v>
                </c:pt>
                <c:pt idx="7">
                  <c:v>3.4605605266972348</c:v>
                </c:pt>
                <c:pt idx="8">
                  <c:v>2.4720369942509204</c:v>
                </c:pt>
                <c:pt idx="9">
                  <c:v>1.5242877486362747</c:v>
                </c:pt>
                <c:pt idx="10">
                  <c:v>0.64400616716737069</c:v>
                </c:pt>
                <c:pt idx="11">
                  <c:v>0.62477273280503187</c:v>
                </c:pt>
                <c:pt idx="12">
                  <c:v>0.62010974898739701</c:v>
                </c:pt>
                <c:pt idx="13">
                  <c:v>0.61290774043494933</c:v>
                </c:pt>
                <c:pt idx="14">
                  <c:v>0.6055785537738938</c:v>
                </c:pt>
                <c:pt idx="15">
                  <c:v>0.60029255180868202</c:v>
                </c:pt>
                <c:pt idx="16">
                  <c:v>0.58451427864474903</c:v>
                </c:pt>
                <c:pt idx="17">
                  <c:v>0.57986071306777554</c:v>
                </c:pt>
                <c:pt idx="18">
                  <c:v>0.571982036380843</c:v>
                </c:pt>
                <c:pt idx="19">
                  <c:v>0.5616449824950791</c:v>
                </c:pt>
                <c:pt idx="20">
                  <c:v>0.55225532463021365</c:v>
                </c:pt>
                <c:pt idx="21">
                  <c:v>0.55234731828816919</c:v>
                </c:pt>
                <c:pt idx="22">
                  <c:v>0.54299599275095811</c:v>
                </c:pt>
                <c:pt idx="23">
                  <c:v>0.53332732022081053</c:v>
                </c:pt>
                <c:pt idx="24">
                  <c:v>0.52370568110145244</c:v>
                </c:pt>
              </c:numCache>
              <c:extLst xmlns:c15="http://schemas.microsoft.com/office/drawing/2012/chart"/>
            </c:numRef>
          </c:val>
        </c:ser>
        <c:dLbls>
          <c:showLegendKey val="0"/>
          <c:showVal val="0"/>
          <c:showCatName val="0"/>
          <c:showSerName val="0"/>
          <c:showPercent val="0"/>
          <c:showBubbleSize val="0"/>
        </c:dLbls>
        <c:gapWidth val="219"/>
        <c:overlap val="100"/>
        <c:axId val="114169344"/>
        <c:axId val="114170880"/>
        <c:extLst/>
      </c:barChart>
      <c:catAx>
        <c:axId val="114169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170880"/>
        <c:crosses val="autoZero"/>
        <c:auto val="1"/>
        <c:lblAlgn val="ctr"/>
        <c:lblOffset val="100"/>
        <c:noMultiLvlLbl val="0"/>
      </c:catAx>
      <c:valAx>
        <c:axId val="11417088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169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aseline="0">
                <a:latin typeface="Arial" charset="0"/>
              </a:defRPr>
            </a:lvl1pPr>
          </a:lstStyle>
          <a:p>
            <a:pPr>
              <a:defRPr/>
            </a:pPr>
            <a:endParaRPr lang="en-US" dirty="0"/>
          </a:p>
        </p:txBody>
      </p:sp>
      <p:sp>
        <p:nvSpPr>
          <p:cNvPr id="1536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aseline="0">
                <a:latin typeface="Arial" charset="0"/>
              </a:defRPr>
            </a:lvl1pPr>
          </a:lstStyle>
          <a:p>
            <a:pPr>
              <a:defRPr/>
            </a:pPr>
            <a:endParaRPr lang="en-US" dirty="0"/>
          </a:p>
        </p:txBody>
      </p:sp>
      <p:sp>
        <p:nvSpPr>
          <p:cNvPr id="1536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aseline="0">
                <a:latin typeface="Arial" charset="0"/>
              </a:defRPr>
            </a:lvl1pPr>
          </a:lstStyle>
          <a:p>
            <a:pPr>
              <a:defRPr/>
            </a:pPr>
            <a:endParaRPr lang="en-US" dirty="0"/>
          </a:p>
        </p:txBody>
      </p:sp>
      <p:sp>
        <p:nvSpPr>
          <p:cNvPr id="1536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aseline="0"/>
            </a:lvl1pPr>
          </a:lstStyle>
          <a:p>
            <a:pPr>
              <a:defRPr/>
            </a:pPr>
            <a:fld id="{4AB5C969-3A78-4BE7-9354-168FCEFE7A5E}" type="slidenum">
              <a:rPr lang="en-US"/>
              <a:pPr>
                <a:defRPr/>
              </a:pPr>
              <a:t>‹#›</a:t>
            </a:fld>
            <a:endParaRPr lang="en-US" dirty="0"/>
          </a:p>
        </p:txBody>
      </p:sp>
    </p:spTree>
    <p:extLst>
      <p:ext uri="{BB962C8B-B14F-4D97-AF65-F5344CB8AC3E}">
        <p14:creationId xmlns:p14="http://schemas.microsoft.com/office/powerpoint/2010/main" val="9889121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aseline="0">
                <a:latin typeface="Arial" charset="0"/>
              </a:defRPr>
            </a:lvl1pPr>
          </a:lstStyle>
          <a:p>
            <a:pPr>
              <a:defRPr/>
            </a:pPr>
            <a:endParaRPr lang="en-US" dirty="0"/>
          </a:p>
        </p:txBody>
      </p:sp>
      <p:sp>
        <p:nvSpPr>
          <p:cNvPr id="174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aseline="0">
                <a:latin typeface="Arial" charset="0"/>
              </a:defRPr>
            </a:lvl1pPr>
          </a:lstStyle>
          <a:p>
            <a:pPr>
              <a:defRPr/>
            </a:pPr>
            <a:fld id="{E68D01A2-150D-458A-ADCF-506C88A15618}" type="datetimeFigureOut">
              <a:rPr lang="en-US"/>
              <a:pPr>
                <a:defRPr/>
              </a:pPr>
              <a:t>7/20/2014</a:t>
            </a:fld>
            <a:endParaRPr lang="en-US" dirty="0"/>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aseline="0">
                <a:latin typeface="Arial" charset="0"/>
              </a:defRPr>
            </a:lvl1pPr>
          </a:lstStyle>
          <a:p>
            <a:pPr>
              <a:defRPr/>
            </a:pPr>
            <a:endParaRPr lang="en-US" dirty="0"/>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aseline="0"/>
            </a:lvl1pPr>
          </a:lstStyle>
          <a:p>
            <a:pPr>
              <a:defRPr/>
            </a:pPr>
            <a:fld id="{C4CE1E94-3089-4C4D-A922-B561994941E1}" type="slidenum">
              <a:rPr lang="en-US"/>
              <a:pPr>
                <a:defRPr/>
              </a:pPr>
              <a:t>‹#›</a:t>
            </a:fld>
            <a:endParaRPr lang="en-US" dirty="0"/>
          </a:p>
        </p:txBody>
      </p:sp>
    </p:spTree>
    <p:extLst>
      <p:ext uri="{BB962C8B-B14F-4D97-AF65-F5344CB8AC3E}">
        <p14:creationId xmlns:p14="http://schemas.microsoft.com/office/powerpoint/2010/main" val="4466418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p:spPr>
        <p:txBody>
          <a:bodyPr/>
          <a:lstStyle/>
          <a:p>
            <a:pPr eaLnBrk="1" hangingPunct="1"/>
            <a:endParaRPr lang="en-US" dirty="0" smtClean="0"/>
          </a:p>
        </p:txBody>
      </p:sp>
    </p:spTree>
    <p:extLst>
      <p:ext uri="{BB962C8B-B14F-4D97-AF65-F5344CB8AC3E}">
        <p14:creationId xmlns:p14="http://schemas.microsoft.com/office/powerpoint/2010/main" val="3806111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13" eaLnBrk="1" fontAlgn="auto" hangingPunct="1">
              <a:spcBef>
                <a:spcPts val="0"/>
              </a:spcBef>
              <a:spcAft>
                <a:spcPts val="0"/>
              </a:spcAft>
              <a:defRPr/>
            </a:pPr>
            <a:r>
              <a:rPr lang="en-US" dirty="0" smtClean="0"/>
              <a:t>As</a:t>
            </a:r>
            <a:r>
              <a:rPr lang="en-US" baseline="0" dirty="0" smtClean="0"/>
              <a:t> the total market becomes more important, o</a:t>
            </a:r>
            <a:r>
              <a:rPr lang="en-US" dirty="0" smtClean="0"/>
              <a:t>ne thing that is important to understand is the difference between product flow and the building stock. </a:t>
            </a:r>
          </a:p>
          <a:p>
            <a:pPr defTabSz="905713" eaLnBrk="1" fontAlgn="auto" hangingPunct="1">
              <a:spcBef>
                <a:spcPts val="0"/>
              </a:spcBef>
              <a:spcAft>
                <a:spcPts val="0"/>
              </a:spcAft>
              <a:defRPr/>
            </a:pPr>
            <a:endParaRPr lang="en-US" dirty="0" smtClean="0"/>
          </a:p>
          <a:p>
            <a:pPr defTabSz="905713" eaLnBrk="1" fontAlgn="auto" hangingPunct="1">
              <a:spcBef>
                <a:spcPts val="0"/>
              </a:spcBef>
              <a:spcAft>
                <a:spcPts val="0"/>
              </a:spcAft>
              <a:defRPr/>
            </a:pPr>
            <a:r>
              <a:rPr lang="en-US" dirty="0" smtClean="0"/>
              <a:t>Product flow is</a:t>
            </a:r>
            <a:r>
              <a:rPr lang="en-US" baseline="0" dirty="0" smtClean="0"/>
              <a:t> all the new stuff that is coming into the market. When someone buys a product or service, that product or service is entering the market. An example would be if a contractor goes to a distributor and buys a case of lamps. That is the flow.</a:t>
            </a:r>
          </a:p>
          <a:p>
            <a:pPr defTabSz="905713" eaLnBrk="1" fontAlgn="auto" hangingPunct="1">
              <a:spcBef>
                <a:spcPts val="0"/>
              </a:spcBef>
              <a:spcAft>
                <a:spcPts val="0"/>
              </a:spcAft>
              <a:defRPr/>
            </a:pPr>
            <a:endParaRPr lang="en-US" baseline="0" dirty="0" smtClean="0"/>
          </a:p>
          <a:p>
            <a:pPr defTabSz="905713" eaLnBrk="1" fontAlgn="auto" hangingPunct="1">
              <a:spcBef>
                <a:spcPts val="0"/>
              </a:spcBef>
              <a:spcAft>
                <a:spcPts val="0"/>
              </a:spcAft>
              <a:defRPr/>
            </a:pPr>
            <a:r>
              <a:rPr lang="en-US" baseline="0" dirty="0" smtClean="0"/>
              <a:t>The stock is what is out there—it is all the installed systems. An example of this is the T-12s installed in the Tacoma Dome.</a:t>
            </a:r>
            <a:endParaRPr lang="en-US" dirty="0" smtClean="0"/>
          </a:p>
          <a:p>
            <a:pPr defTabSz="905713" eaLnBrk="1" fontAlgn="auto" hangingPunct="1">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BD6B021F-DE5D-4636-98BA-C9780D1A72CA}" type="slidenum">
              <a:rPr lang="en-US" smtClean="0"/>
              <a:t>9</a:t>
            </a:fld>
            <a:endParaRPr lang="en-US" dirty="0"/>
          </a:p>
        </p:txBody>
      </p:sp>
    </p:spTree>
    <p:extLst>
      <p:ext uri="{BB962C8B-B14F-4D97-AF65-F5344CB8AC3E}">
        <p14:creationId xmlns:p14="http://schemas.microsoft.com/office/powerpoint/2010/main" val="4089022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a:t>
            </a:r>
            <a:r>
              <a:rPr lang="en-US" baseline="0" dirty="0" smtClean="0"/>
              <a:t> we dive down on the details of this project, I want to talk a little bit about the big picture context. Lighting is a source of substantial savings for the region. Lighting is relatively cheap. Lighting is reliable. Lighting is also undergoing a massive transformation as technological and market changes occur—these changes are restructuring the industry and will move efficiency in completely new ways. Lighting isn’t going to be business as usual but require nimble adaptive management to ensure that we use our collective time and financial investment in this market as wisely as possible.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260E5C2-EA1B-448F-977C-BAECEF2BB6DC}" type="slidenum">
              <a:rPr lang="en-US" smtClean="0"/>
              <a:pPr>
                <a:defRPr/>
              </a:pPr>
              <a:t>10</a:t>
            </a:fld>
            <a:endParaRPr lang="en-US" dirty="0"/>
          </a:p>
        </p:txBody>
      </p:sp>
    </p:spTree>
    <p:extLst>
      <p:ext uri="{BB962C8B-B14F-4D97-AF65-F5344CB8AC3E}">
        <p14:creationId xmlns:p14="http://schemas.microsoft.com/office/powerpoint/2010/main" val="3312090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dirty="0" smtClean="0"/>
              <a:t>These</a:t>
            </a:r>
            <a:r>
              <a:rPr lang="en-US" altLang="en-US" sz="2000" baseline="0" dirty="0" smtClean="0"/>
              <a:t> standards cover all the major end-uses…</a:t>
            </a:r>
          </a:p>
          <a:p>
            <a:endParaRPr lang="en-US" altLang="en-US" sz="2000" dirty="0" smtClean="0"/>
          </a:p>
        </p:txBody>
      </p:sp>
      <p:sp>
        <p:nvSpPr>
          <p:cNvPr id="4" name="Slide Number Placeholder 3"/>
          <p:cNvSpPr>
            <a:spLocks noGrp="1"/>
          </p:cNvSpPr>
          <p:nvPr>
            <p:ph type="sldNum" sz="quarter" idx="5"/>
          </p:nvPr>
        </p:nvSpPr>
        <p:spPr/>
        <p:txBody>
          <a:bodyPr/>
          <a:lstStyle>
            <a:lvl1pPr defTabSz="923925" eaLnBrk="0" hangingPunct="0">
              <a:defRPr baseline="-25000">
                <a:solidFill>
                  <a:schemeClr val="tx1"/>
                </a:solidFill>
                <a:latin typeface="Arial" panose="020B0604020202020204" pitchFamily="34" charset="0"/>
                <a:cs typeface="Arial" panose="020B0604020202020204" pitchFamily="34" charset="0"/>
              </a:defRPr>
            </a:lvl1pPr>
            <a:lvl2pPr defTabSz="923925" eaLnBrk="0" hangingPunct="0">
              <a:defRPr baseline="-25000">
                <a:solidFill>
                  <a:schemeClr val="tx1"/>
                </a:solidFill>
                <a:latin typeface="Arial" panose="020B0604020202020204" pitchFamily="34" charset="0"/>
                <a:cs typeface="Arial" panose="020B0604020202020204" pitchFamily="34" charset="0"/>
              </a:defRPr>
            </a:lvl2pPr>
            <a:lvl3pPr defTabSz="923925" eaLnBrk="0" hangingPunct="0">
              <a:defRPr baseline="-25000">
                <a:solidFill>
                  <a:schemeClr val="tx1"/>
                </a:solidFill>
                <a:latin typeface="Arial" panose="020B0604020202020204" pitchFamily="34" charset="0"/>
                <a:cs typeface="Arial" panose="020B0604020202020204" pitchFamily="34" charset="0"/>
              </a:defRPr>
            </a:lvl3pPr>
            <a:lvl4pPr defTabSz="923925" eaLnBrk="0" hangingPunct="0">
              <a:defRPr baseline="-25000">
                <a:solidFill>
                  <a:schemeClr val="tx1"/>
                </a:solidFill>
                <a:latin typeface="Arial" panose="020B0604020202020204" pitchFamily="34" charset="0"/>
                <a:cs typeface="Arial" panose="020B0604020202020204" pitchFamily="34" charset="0"/>
              </a:defRPr>
            </a:lvl4pPr>
            <a:lvl5pPr defTabSz="923925" eaLnBrk="0" hangingPunct="0">
              <a:defRPr baseline="-25000">
                <a:solidFill>
                  <a:schemeClr val="tx1"/>
                </a:solidFill>
                <a:latin typeface="Arial" panose="020B0604020202020204" pitchFamily="34" charset="0"/>
                <a:cs typeface="Arial" panose="020B0604020202020204" pitchFamily="34" charset="0"/>
              </a:defRPr>
            </a:lvl5pPr>
            <a:lvl6pPr marL="17621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6pPr>
            <a:lvl7pPr marL="22193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7pPr>
            <a:lvl8pPr marL="26765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8pPr>
            <a:lvl9pPr marL="31337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9pPr>
          </a:lstStyle>
          <a:p>
            <a:pPr eaLnBrk="1" hangingPunct="1"/>
            <a:fld id="{B5AF4127-DC50-4B24-929D-06DF67F5E309}" type="slidenum">
              <a:rPr lang="en-US" baseline="0">
                <a:solidFill>
                  <a:srgbClr val="000000"/>
                </a:solidFill>
              </a:rPr>
              <a:pPr eaLnBrk="1" hangingPunct="1"/>
              <a:t>11</a:t>
            </a:fld>
            <a:endParaRPr lang="en-US" baseline="0" dirty="0">
              <a:solidFill>
                <a:srgbClr val="000000"/>
              </a:solidFill>
            </a:endParaRPr>
          </a:p>
        </p:txBody>
      </p:sp>
    </p:spTree>
    <p:extLst>
      <p:ext uri="{BB962C8B-B14F-4D97-AF65-F5344CB8AC3E}">
        <p14:creationId xmlns:p14="http://schemas.microsoft.com/office/powerpoint/2010/main" val="1425432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dirty="0" smtClean="0"/>
              <a:t>These</a:t>
            </a:r>
            <a:r>
              <a:rPr lang="en-US" altLang="en-US" sz="2000" baseline="0" dirty="0" smtClean="0"/>
              <a:t> standards cover all the major end-uses…</a:t>
            </a:r>
          </a:p>
          <a:p>
            <a:endParaRPr lang="en-US" altLang="en-US" sz="2000" dirty="0" smtClean="0"/>
          </a:p>
        </p:txBody>
      </p:sp>
      <p:sp>
        <p:nvSpPr>
          <p:cNvPr id="4" name="Slide Number Placeholder 3"/>
          <p:cNvSpPr>
            <a:spLocks noGrp="1"/>
          </p:cNvSpPr>
          <p:nvPr>
            <p:ph type="sldNum" sz="quarter" idx="5"/>
          </p:nvPr>
        </p:nvSpPr>
        <p:spPr/>
        <p:txBody>
          <a:bodyPr/>
          <a:lstStyle>
            <a:lvl1pPr defTabSz="923925" eaLnBrk="0" hangingPunct="0">
              <a:defRPr baseline="-25000">
                <a:solidFill>
                  <a:schemeClr val="tx1"/>
                </a:solidFill>
                <a:latin typeface="Arial" panose="020B0604020202020204" pitchFamily="34" charset="0"/>
                <a:cs typeface="Arial" panose="020B0604020202020204" pitchFamily="34" charset="0"/>
              </a:defRPr>
            </a:lvl1pPr>
            <a:lvl2pPr defTabSz="923925" eaLnBrk="0" hangingPunct="0">
              <a:defRPr baseline="-25000">
                <a:solidFill>
                  <a:schemeClr val="tx1"/>
                </a:solidFill>
                <a:latin typeface="Arial" panose="020B0604020202020204" pitchFamily="34" charset="0"/>
                <a:cs typeface="Arial" panose="020B0604020202020204" pitchFamily="34" charset="0"/>
              </a:defRPr>
            </a:lvl2pPr>
            <a:lvl3pPr defTabSz="923925" eaLnBrk="0" hangingPunct="0">
              <a:defRPr baseline="-25000">
                <a:solidFill>
                  <a:schemeClr val="tx1"/>
                </a:solidFill>
                <a:latin typeface="Arial" panose="020B0604020202020204" pitchFamily="34" charset="0"/>
                <a:cs typeface="Arial" panose="020B0604020202020204" pitchFamily="34" charset="0"/>
              </a:defRPr>
            </a:lvl3pPr>
            <a:lvl4pPr defTabSz="923925" eaLnBrk="0" hangingPunct="0">
              <a:defRPr baseline="-25000">
                <a:solidFill>
                  <a:schemeClr val="tx1"/>
                </a:solidFill>
                <a:latin typeface="Arial" panose="020B0604020202020204" pitchFamily="34" charset="0"/>
                <a:cs typeface="Arial" panose="020B0604020202020204" pitchFamily="34" charset="0"/>
              </a:defRPr>
            </a:lvl4pPr>
            <a:lvl5pPr defTabSz="923925" eaLnBrk="0" hangingPunct="0">
              <a:defRPr baseline="-25000">
                <a:solidFill>
                  <a:schemeClr val="tx1"/>
                </a:solidFill>
                <a:latin typeface="Arial" panose="020B0604020202020204" pitchFamily="34" charset="0"/>
                <a:cs typeface="Arial" panose="020B0604020202020204" pitchFamily="34" charset="0"/>
              </a:defRPr>
            </a:lvl5pPr>
            <a:lvl6pPr marL="17621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6pPr>
            <a:lvl7pPr marL="22193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7pPr>
            <a:lvl8pPr marL="26765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8pPr>
            <a:lvl9pPr marL="31337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9pPr>
          </a:lstStyle>
          <a:p>
            <a:pPr eaLnBrk="1" hangingPunct="1"/>
            <a:fld id="{B5AF4127-DC50-4B24-929D-06DF67F5E309}" type="slidenum">
              <a:rPr lang="en-US" baseline="0">
                <a:solidFill>
                  <a:srgbClr val="000000"/>
                </a:solidFill>
              </a:rPr>
              <a:pPr eaLnBrk="1" hangingPunct="1"/>
              <a:t>12</a:t>
            </a:fld>
            <a:endParaRPr lang="en-US" baseline="0" dirty="0">
              <a:solidFill>
                <a:srgbClr val="000000"/>
              </a:solidFill>
            </a:endParaRPr>
          </a:p>
        </p:txBody>
      </p:sp>
    </p:spTree>
    <p:extLst>
      <p:ext uri="{BB962C8B-B14F-4D97-AF65-F5344CB8AC3E}">
        <p14:creationId xmlns:p14="http://schemas.microsoft.com/office/powerpoint/2010/main" val="3492137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dirty="0" smtClean="0"/>
              <a:t>These</a:t>
            </a:r>
            <a:r>
              <a:rPr lang="en-US" altLang="en-US" sz="2000" baseline="0" dirty="0" smtClean="0"/>
              <a:t> standards cover all the major end-uses…</a:t>
            </a:r>
          </a:p>
          <a:p>
            <a:endParaRPr lang="en-US" altLang="en-US" sz="2000" dirty="0" smtClean="0"/>
          </a:p>
        </p:txBody>
      </p:sp>
      <p:sp>
        <p:nvSpPr>
          <p:cNvPr id="4" name="Slide Number Placeholder 3"/>
          <p:cNvSpPr>
            <a:spLocks noGrp="1"/>
          </p:cNvSpPr>
          <p:nvPr>
            <p:ph type="sldNum" sz="quarter" idx="5"/>
          </p:nvPr>
        </p:nvSpPr>
        <p:spPr/>
        <p:txBody>
          <a:bodyPr/>
          <a:lstStyle>
            <a:lvl1pPr defTabSz="923925" eaLnBrk="0" hangingPunct="0">
              <a:defRPr baseline="-25000">
                <a:solidFill>
                  <a:schemeClr val="tx1"/>
                </a:solidFill>
                <a:latin typeface="Arial" panose="020B0604020202020204" pitchFamily="34" charset="0"/>
                <a:cs typeface="Arial" panose="020B0604020202020204" pitchFamily="34" charset="0"/>
              </a:defRPr>
            </a:lvl1pPr>
            <a:lvl2pPr defTabSz="923925" eaLnBrk="0" hangingPunct="0">
              <a:defRPr baseline="-25000">
                <a:solidFill>
                  <a:schemeClr val="tx1"/>
                </a:solidFill>
                <a:latin typeface="Arial" panose="020B0604020202020204" pitchFamily="34" charset="0"/>
                <a:cs typeface="Arial" panose="020B0604020202020204" pitchFamily="34" charset="0"/>
              </a:defRPr>
            </a:lvl2pPr>
            <a:lvl3pPr defTabSz="923925" eaLnBrk="0" hangingPunct="0">
              <a:defRPr baseline="-25000">
                <a:solidFill>
                  <a:schemeClr val="tx1"/>
                </a:solidFill>
                <a:latin typeface="Arial" panose="020B0604020202020204" pitchFamily="34" charset="0"/>
                <a:cs typeface="Arial" panose="020B0604020202020204" pitchFamily="34" charset="0"/>
              </a:defRPr>
            </a:lvl3pPr>
            <a:lvl4pPr defTabSz="923925" eaLnBrk="0" hangingPunct="0">
              <a:defRPr baseline="-25000">
                <a:solidFill>
                  <a:schemeClr val="tx1"/>
                </a:solidFill>
                <a:latin typeface="Arial" panose="020B0604020202020204" pitchFamily="34" charset="0"/>
                <a:cs typeface="Arial" panose="020B0604020202020204" pitchFamily="34" charset="0"/>
              </a:defRPr>
            </a:lvl4pPr>
            <a:lvl5pPr defTabSz="923925" eaLnBrk="0" hangingPunct="0">
              <a:defRPr baseline="-25000">
                <a:solidFill>
                  <a:schemeClr val="tx1"/>
                </a:solidFill>
                <a:latin typeface="Arial" panose="020B0604020202020204" pitchFamily="34" charset="0"/>
                <a:cs typeface="Arial" panose="020B0604020202020204" pitchFamily="34" charset="0"/>
              </a:defRPr>
            </a:lvl5pPr>
            <a:lvl6pPr marL="17621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6pPr>
            <a:lvl7pPr marL="22193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7pPr>
            <a:lvl8pPr marL="26765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8pPr>
            <a:lvl9pPr marL="31337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9pPr>
          </a:lstStyle>
          <a:p>
            <a:pPr eaLnBrk="1" hangingPunct="1"/>
            <a:fld id="{B5AF4127-DC50-4B24-929D-06DF67F5E309}" type="slidenum">
              <a:rPr lang="en-US" baseline="0">
                <a:solidFill>
                  <a:srgbClr val="000000"/>
                </a:solidFill>
              </a:rPr>
              <a:pPr eaLnBrk="1" hangingPunct="1"/>
              <a:t>13</a:t>
            </a:fld>
            <a:endParaRPr lang="en-US" baseline="0" dirty="0">
              <a:solidFill>
                <a:srgbClr val="000000"/>
              </a:solidFill>
            </a:endParaRPr>
          </a:p>
        </p:txBody>
      </p:sp>
    </p:spTree>
    <p:extLst>
      <p:ext uri="{BB962C8B-B14F-4D97-AF65-F5344CB8AC3E}">
        <p14:creationId xmlns:p14="http://schemas.microsoft.com/office/powerpoint/2010/main" val="2860518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dirty="0" smtClean="0"/>
              <a:t>These</a:t>
            </a:r>
            <a:r>
              <a:rPr lang="en-US" altLang="en-US" sz="2000" baseline="0" dirty="0" smtClean="0"/>
              <a:t> standards cover all the major end-uses…</a:t>
            </a:r>
          </a:p>
          <a:p>
            <a:endParaRPr lang="en-US" altLang="en-US" sz="2000" dirty="0" smtClean="0"/>
          </a:p>
        </p:txBody>
      </p:sp>
      <p:sp>
        <p:nvSpPr>
          <p:cNvPr id="4" name="Slide Number Placeholder 3"/>
          <p:cNvSpPr>
            <a:spLocks noGrp="1"/>
          </p:cNvSpPr>
          <p:nvPr>
            <p:ph type="sldNum" sz="quarter" idx="5"/>
          </p:nvPr>
        </p:nvSpPr>
        <p:spPr/>
        <p:txBody>
          <a:bodyPr/>
          <a:lstStyle>
            <a:lvl1pPr defTabSz="923925" eaLnBrk="0" hangingPunct="0">
              <a:defRPr baseline="-25000">
                <a:solidFill>
                  <a:schemeClr val="tx1"/>
                </a:solidFill>
                <a:latin typeface="Arial" panose="020B0604020202020204" pitchFamily="34" charset="0"/>
                <a:cs typeface="Arial" panose="020B0604020202020204" pitchFamily="34" charset="0"/>
              </a:defRPr>
            </a:lvl1pPr>
            <a:lvl2pPr defTabSz="923925" eaLnBrk="0" hangingPunct="0">
              <a:defRPr baseline="-25000">
                <a:solidFill>
                  <a:schemeClr val="tx1"/>
                </a:solidFill>
                <a:latin typeface="Arial" panose="020B0604020202020204" pitchFamily="34" charset="0"/>
                <a:cs typeface="Arial" panose="020B0604020202020204" pitchFamily="34" charset="0"/>
              </a:defRPr>
            </a:lvl2pPr>
            <a:lvl3pPr defTabSz="923925" eaLnBrk="0" hangingPunct="0">
              <a:defRPr baseline="-25000">
                <a:solidFill>
                  <a:schemeClr val="tx1"/>
                </a:solidFill>
                <a:latin typeface="Arial" panose="020B0604020202020204" pitchFamily="34" charset="0"/>
                <a:cs typeface="Arial" panose="020B0604020202020204" pitchFamily="34" charset="0"/>
              </a:defRPr>
            </a:lvl3pPr>
            <a:lvl4pPr defTabSz="923925" eaLnBrk="0" hangingPunct="0">
              <a:defRPr baseline="-25000">
                <a:solidFill>
                  <a:schemeClr val="tx1"/>
                </a:solidFill>
                <a:latin typeface="Arial" panose="020B0604020202020204" pitchFamily="34" charset="0"/>
                <a:cs typeface="Arial" panose="020B0604020202020204" pitchFamily="34" charset="0"/>
              </a:defRPr>
            </a:lvl4pPr>
            <a:lvl5pPr defTabSz="923925" eaLnBrk="0" hangingPunct="0">
              <a:defRPr baseline="-25000">
                <a:solidFill>
                  <a:schemeClr val="tx1"/>
                </a:solidFill>
                <a:latin typeface="Arial" panose="020B0604020202020204" pitchFamily="34" charset="0"/>
                <a:cs typeface="Arial" panose="020B0604020202020204" pitchFamily="34" charset="0"/>
              </a:defRPr>
            </a:lvl5pPr>
            <a:lvl6pPr marL="17621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6pPr>
            <a:lvl7pPr marL="22193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7pPr>
            <a:lvl8pPr marL="26765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8pPr>
            <a:lvl9pPr marL="3133725" indent="523875" defTabSz="923925" eaLnBrk="0" fontAlgn="base" hangingPunct="0">
              <a:spcBef>
                <a:spcPct val="0"/>
              </a:spcBef>
              <a:spcAft>
                <a:spcPct val="0"/>
              </a:spcAft>
              <a:defRPr baseline="-25000">
                <a:solidFill>
                  <a:schemeClr val="tx1"/>
                </a:solidFill>
                <a:latin typeface="Arial" panose="020B0604020202020204" pitchFamily="34" charset="0"/>
                <a:cs typeface="Arial" panose="020B0604020202020204" pitchFamily="34" charset="0"/>
              </a:defRPr>
            </a:lvl9pPr>
          </a:lstStyle>
          <a:p>
            <a:pPr eaLnBrk="1" hangingPunct="1"/>
            <a:fld id="{B5AF4127-DC50-4B24-929D-06DF67F5E309}" type="slidenum">
              <a:rPr lang="en-US" baseline="0">
                <a:solidFill>
                  <a:srgbClr val="000000"/>
                </a:solidFill>
              </a:rPr>
              <a:pPr eaLnBrk="1" hangingPunct="1"/>
              <a:t>14</a:t>
            </a:fld>
            <a:endParaRPr lang="en-US" baseline="0" dirty="0">
              <a:solidFill>
                <a:srgbClr val="000000"/>
              </a:solidFill>
            </a:endParaRPr>
          </a:p>
        </p:txBody>
      </p:sp>
    </p:spTree>
    <p:extLst>
      <p:ext uri="{BB962C8B-B14F-4D97-AF65-F5344CB8AC3E}">
        <p14:creationId xmlns:p14="http://schemas.microsoft.com/office/powerpoint/2010/main" val="3744797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t>
            </a:r>
            <a:r>
              <a:rPr lang="en-US" baseline="0" dirty="0" smtClean="0"/>
              <a:t>e game here. We’re going to compare two cases….</a:t>
            </a:r>
          </a:p>
          <a:p>
            <a:r>
              <a:rPr lang="en-US" baseline="0" dirty="0" smtClean="0"/>
              <a:t>Competition is key word.</a:t>
            </a:r>
          </a:p>
          <a:p>
            <a:r>
              <a:rPr lang="en-US" baseline="0" dirty="0" smtClean="0"/>
              <a:t>Lumen demand. i</a:t>
            </a:r>
          </a:p>
          <a:p>
            <a:endParaRPr lang="en-US" dirty="0"/>
          </a:p>
        </p:txBody>
      </p:sp>
      <p:sp>
        <p:nvSpPr>
          <p:cNvPr id="4" name="Slide Number Placeholder 3"/>
          <p:cNvSpPr>
            <a:spLocks noGrp="1"/>
          </p:cNvSpPr>
          <p:nvPr>
            <p:ph type="sldNum" sz="quarter" idx="10"/>
          </p:nvPr>
        </p:nvSpPr>
        <p:spPr/>
        <p:txBody>
          <a:bodyPr/>
          <a:lstStyle/>
          <a:p>
            <a:pPr>
              <a:defRPr/>
            </a:pPr>
            <a:fld id="{C4CE1E94-3089-4C4D-A922-B561994941E1}" type="slidenum">
              <a:rPr lang="en-US" smtClean="0"/>
              <a:pPr>
                <a:defRPr/>
              </a:pPr>
              <a:t>16</a:t>
            </a:fld>
            <a:endParaRPr lang="en-US" dirty="0"/>
          </a:p>
        </p:txBody>
      </p:sp>
    </p:spTree>
    <p:extLst>
      <p:ext uri="{BB962C8B-B14F-4D97-AF65-F5344CB8AC3E}">
        <p14:creationId xmlns:p14="http://schemas.microsoft.com/office/powerpoint/2010/main" val="3151922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a:t>
            </a:r>
            <a:r>
              <a:rPr lang="en-US" baseline="0" dirty="0" smtClean="0"/>
              <a:t>e game here. We’re going to compare two cases….</a:t>
            </a:r>
          </a:p>
          <a:p>
            <a:r>
              <a:rPr lang="en-US" baseline="0" dirty="0" smtClean="0"/>
              <a:t>Competition is key word.</a:t>
            </a:r>
          </a:p>
          <a:p>
            <a:r>
              <a:rPr lang="en-US" baseline="0" dirty="0" smtClean="0"/>
              <a:t>Lumen demand. i</a:t>
            </a:r>
          </a:p>
          <a:p>
            <a:endParaRPr lang="en-US" dirty="0"/>
          </a:p>
        </p:txBody>
      </p:sp>
      <p:sp>
        <p:nvSpPr>
          <p:cNvPr id="4" name="Slide Number Placeholder 3"/>
          <p:cNvSpPr>
            <a:spLocks noGrp="1"/>
          </p:cNvSpPr>
          <p:nvPr>
            <p:ph type="sldNum" sz="quarter" idx="10"/>
          </p:nvPr>
        </p:nvSpPr>
        <p:spPr/>
        <p:txBody>
          <a:bodyPr/>
          <a:lstStyle/>
          <a:p>
            <a:pPr>
              <a:defRPr/>
            </a:pPr>
            <a:fld id="{C4CE1E94-3089-4C4D-A922-B561994941E1}" type="slidenum">
              <a:rPr lang="en-US" smtClean="0"/>
              <a:pPr>
                <a:defRPr/>
              </a:pPr>
              <a:t>17</a:t>
            </a:fld>
            <a:endParaRPr lang="en-US" dirty="0"/>
          </a:p>
        </p:txBody>
      </p:sp>
    </p:spTree>
    <p:extLst>
      <p:ext uri="{BB962C8B-B14F-4D97-AF65-F5344CB8AC3E}">
        <p14:creationId xmlns:p14="http://schemas.microsoft.com/office/powerpoint/2010/main" val="3609905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24D404EE-8FA2-4207-A050-287B9BD0CBBC}" type="slidenum">
              <a:rPr lang="en-US"/>
              <a:pPr>
                <a:defRPr/>
              </a:pPr>
              <a:t>‹#›</a:t>
            </a:fld>
            <a:endParaRPr lang="en-US" dirty="0"/>
          </a:p>
        </p:txBody>
      </p:sp>
    </p:spTree>
    <p:extLst>
      <p:ext uri="{BB962C8B-B14F-4D97-AF65-F5344CB8AC3E}">
        <p14:creationId xmlns:p14="http://schemas.microsoft.com/office/powerpoint/2010/main" val="4279742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59548A9C-EEF6-4135-91D4-E7E62C14493D}" type="slidenum">
              <a:rPr lang="en-US"/>
              <a:pPr>
                <a:defRPr/>
              </a:pPr>
              <a:t>‹#›</a:t>
            </a:fld>
            <a:endParaRPr lang="en-US" dirty="0"/>
          </a:p>
        </p:txBody>
      </p:sp>
    </p:spTree>
    <p:extLst>
      <p:ext uri="{BB962C8B-B14F-4D97-AF65-F5344CB8AC3E}">
        <p14:creationId xmlns:p14="http://schemas.microsoft.com/office/powerpoint/2010/main" val="1200700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838200"/>
            <a:ext cx="22860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838200"/>
            <a:ext cx="67056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1F9B9316-CD48-4333-97BA-99259964A7B0}" type="slidenum">
              <a:rPr lang="en-US"/>
              <a:pPr>
                <a:defRPr/>
              </a:pPr>
              <a:t>‹#›</a:t>
            </a:fld>
            <a:endParaRPr lang="en-US" dirty="0"/>
          </a:p>
        </p:txBody>
      </p:sp>
    </p:spTree>
    <p:extLst>
      <p:ext uri="{BB962C8B-B14F-4D97-AF65-F5344CB8AC3E}">
        <p14:creationId xmlns:p14="http://schemas.microsoft.com/office/powerpoint/2010/main" val="2769136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461B98DA-16B9-4CB9-A2B3-F006D5600931}" type="slidenum">
              <a:rPr lang="en-US"/>
              <a:pPr>
                <a:defRPr/>
              </a:pPr>
              <a:t>‹#›</a:t>
            </a:fld>
            <a:endParaRPr lang="en-US" dirty="0"/>
          </a:p>
        </p:txBody>
      </p:sp>
    </p:spTree>
    <p:extLst>
      <p:ext uri="{BB962C8B-B14F-4D97-AF65-F5344CB8AC3E}">
        <p14:creationId xmlns:p14="http://schemas.microsoft.com/office/powerpoint/2010/main" val="221415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8F7E3EE8-5AA4-41A1-B3CC-FCD253231555}" type="slidenum">
              <a:rPr lang="en-US"/>
              <a:pPr>
                <a:defRPr/>
              </a:pPr>
              <a:t>‹#›</a:t>
            </a:fld>
            <a:endParaRPr lang="en-US" dirty="0"/>
          </a:p>
        </p:txBody>
      </p:sp>
    </p:spTree>
    <p:extLst>
      <p:ext uri="{BB962C8B-B14F-4D97-AF65-F5344CB8AC3E}">
        <p14:creationId xmlns:p14="http://schemas.microsoft.com/office/powerpoint/2010/main" val="309256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sldNum" sz="quarter" idx="10"/>
          </p:nvPr>
        </p:nvSpPr>
        <p:spPr>
          <a:ln/>
        </p:spPr>
        <p:txBody>
          <a:bodyPr/>
          <a:lstStyle>
            <a:lvl1pPr>
              <a:defRPr/>
            </a:lvl1pPr>
          </a:lstStyle>
          <a:p>
            <a:pPr>
              <a:defRPr/>
            </a:pPr>
            <a:fld id="{CC3F2B60-3107-4B26-987B-12DDCF390114}" type="slidenum">
              <a:rPr lang="en-US"/>
              <a:pPr>
                <a:defRPr/>
              </a:pPr>
              <a:t>‹#›</a:t>
            </a:fld>
            <a:endParaRPr lang="en-US" dirty="0"/>
          </a:p>
        </p:txBody>
      </p:sp>
    </p:spTree>
    <p:extLst>
      <p:ext uri="{BB962C8B-B14F-4D97-AF65-F5344CB8AC3E}">
        <p14:creationId xmlns:p14="http://schemas.microsoft.com/office/powerpoint/2010/main" val="1354430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03438"/>
            <a:ext cx="4038600" cy="3763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03438"/>
            <a:ext cx="4038600" cy="3763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sldNum" sz="quarter" idx="10"/>
          </p:nvPr>
        </p:nvSpPr>
        <p:spPr>
          <a:ln/>
        </p:spPr>
        <p:txBody>
          <a:bodyPr/>
          <a:lstStyle>
            <a:lvl1pPr>
              <a:defRPr/>
            </a:lvl1pPr>
          </a:lstStyle>
          <a:p>
            <a:pPr>
              <a:defRPr/>
            </a:pPr>
            <a:fld id="{1AD65B33-01A5-4149-AB89-0EF6736186EA}" type="slidenum">
              <a:rPr lang="en-US"/>
              <a:pPr>
                <a:defRPr/>
              </a:pPr>
              <a:t>‹#›</a:t>
            </a:fld>
            <a:endParaRPr lang="en-US" dirty="0"/>
          </a:p>
        </p:txBody>
      </p:sp>
    </p:spTree>
    <p:extLst>
      <p:ext uri="{BB962C8B-B14F-4D97-AF65-F5344CB8AC3E}">
        <p14:creationId xmlns:p14="http://schemas.microsoft.com/office/powerpoint/2010/main" val="29599948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sldNum" sz="quarter" idx="10"/>
          </p:nvPr>
        </p:nvSpPr>
        <p:spPr>
          <a:ln/>
        </p:spPr>
        <p:txBody>
          <a:bodyPr/>
          <a:lstStyle>
            <a:lvl1pPr>
              <a:defRPr/>
            </a:lvl1pPr>
          </a:lstStyle>
          <a:p>
            <a:pPr>
              <a:defRPr/>
            </a:pPr>
            <a:fld id="{4FA61B81-2B19-4B97-941A-8F4BB51C8DD9}" type="slidenum">
              <a:rPr lang="en-US"/>
              <a:pPr>
                <a:defRPr/>
              </a:pPr>
              <a:t>‹#›</a:t>
            </a:fld>
            <a:endParaRPr lang="en-US" dirty="0"/>
          </a:p>
        </p:txBody>
      </p:sp>
    </p:spTree>
    <p:extLst>
      <p:ext uri="{BB962C8B-B14F-4D97-AF65-F5344CB8AC3E}">
        <p14:creationId xmlns:p14="http://schemas.microsoft.com/office/powerpoint/2010/main" val="4717457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sldNum" sz="quarter" idx="10"/>
          </p:nvPr>
        </p:nvSpPr>
        <p:spPr>
          <a:ln/>
        </p:spPr>
        <p:txBody>
          <a:bodyPr/>
          <a:lstStyle>
            <a:lvl1pPr>
              <a:defRPr/>
            </a:lvl1pPr>
          </a:lstStyle>
          <a:p>
            <a:pPr>
              <a:defRPr/>
            </a:pPr>
            <a:fld id="{8646E34B-07F1-4105-9910-7EFCB39C3FB6}" type="slidenum">
              <a:rPr lang="en-US"/>
              <a:pPr>
                <a:defRPr/>
              </a:pPr>
              <a:t>‹#›</a:t>
            </a:fld>
            <a:endParaRPr lang="en-US" dirty="0"/>
          </a:p>
        </p:txBody>
      </p:sp>
    </p:spTree>
    <p:extLst>
      <p:ext uri="{BB962C8B-B14F-4D97-AF65-F5344CB8AC3E}">
        <p14:creationId xmlns:p14="http://schemas.microsoft.com/office/powerpoint/2010/main" val="30331423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sldNum" sz="quarter" idx="10"/>
          </p:nvPr>
        </p:nvSpPr>
        <p:spPr>
          <a:ln/>
        </p:spPr>
        <p:txBody>
          <a:bodyPr/>
          <a:lstStyle>
            <a:lvl1pPr>
              <a:defRPr/>
            </a:lvl1pPr>
          </a:lstStyle>
          <a:p>
            <a:pPr>
              <a:defRPr/>
            </a:pPr>
            <a:fld id="{DC679B23-9909-40BC-8A4B-67AABB678496}" type="slidenum">
              <a:rPr lang="en-US"/>
              <a:pPr>
                <a:defRPr/>
              </a:pPr>
              <a:t>‹#›</a:t>
            </a:fld>
            <a:endParaRPr lang="en-US" dirty="0"/>
          </a:p>
        </p:txBody>
      </p:sp>
    </p:spTree>
    <p:extLst>
      <p:ext uri="{BB962C8B-B14F-4D97-AF65-F5344CB8AC3E}">
        <p14:creationId xmlns:p14="http://schemas.microsoft.com/office/powerpoint/2010/main" val="22762480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pPr>
              <a:defRPr/>
            </a:pPr>
            <a:fld id="{0E6CDA03-3EF6-4C51-BC92-0819CAEC394E}" type="slidenum">
              <a:rPr lang="en-US"/>
              <a:pPr>
                <a:defRPr/>
              </a:pPr>
              <a:t>‹#›</a:t>
            </a:fld>
            <a:endParaRPr lang="en-US" dirty="0"/>
          </a:p>
        </p:txBody>
      </p:sp>
    </p:spTree>
    <p:extLst>
      <p:ext uri="{BB962C8B-B14F-4D97-AF65-F5344CB8AC3E}">
        <p14:creationId xmlns:p14="http://schemas.microsoft.com/office/powerpoint/2010/main" val="898969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C023380A-B946-4712-AE24-8E6F6D006467}" type="slidenum">
              <a:rPr lang="en-US"/>
              <a:pPr>
                <a:defRPr/>
              </a:pPr>
              <a:t>‹#›</a:t>
            </a:fld>
            <a:endParaRPr lang="en-US" dirty="0"/>
          </a:p>
        </p:txBody>
      </p:sp>
    </p:spTree>
    <p:extLst>
      <p:ext uri="{BB962C8B-B14F-4D97-AF65-F5344CB8AC3E}">
        <p14:creationId xmlns:p14="http://schemas.microsoft.com/office/powerpoint/2010/main" val="34245872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pPr>
              <a:defRPr/>
            </a:pPr>
            <a:fld id="{E57B8F10-35BE-432D-821E-8844C38FE75B}" type="slidenum">
              <a:rPr lang="en-US"/>
              <a:pPr>
                <a:defRPr/>
              </a:pPr>
              <a:t>‹#›</a:t>
            </a:fld>
            <a:endParaRPr lang="en-US" dirty="0"/>
          </a:p>
        </p:txBody>
      </p:sp>
    </p:spTree>
    <p:extLst>
      <p:ext uri="{BB962C8B-B14F-4D97-AF65-F5344CB8AC3E}">
        <p14:creationId xmlns:p14="http://schemas.microsoft.com/office/powerpoint/2010/main" val="24416104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055776E3-C56F-46CB-8F15-2F6A1999E66C}" type="slidenum">
              <a:rPr lang="en-US"/>
              <a:pPr>
                <a:defRPr/>
              </a:pPr>
              <a:t>‹#›</a:t>
            </a:fld>
            <a:endParaRPr lang="en-US" dirty="0"/>
          </a:p>
        </p:txBody>
      </p:sp>
    </p:spTree>
    <p:extLst>
      <p:ext uri="{BB962C8B-B14F-4D97-AF65-F5344CB8AC3E}">
        <p14:creationId xmlns:p14="http://schemas.microsoft.com/office/powerpoint/2010/main" val="30603207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838200"/>
            <a:ext cx="22860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838200"/>
            <a:ext cx="67056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95EB9010-FA19-42C2-AC38-8E57A560FF00}" type="slidenum">
              <a:rPr lang="en-US"/>
              <a:pPr>
                <a:defRPr/>
              </a:pPr>
              <a:t>‹#›</a:t>
            </a:fld>
            <a:endParaRPr lang="en-US" dirty="0"/>
          </a:p>
        </p:txBody>
      </p:sp>
    </p:spTree>
    <p:extLst>
      <p:ext uri="{BB962C8B-B14F-4D97-AF65-F5344CB8AC3E}">
        <p14:creationId xmlns:p14="http://schemas.microsoft.com/office/powerpoint/2010/main" val="31502043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889E9330-A7A2-4D8D-AC7C-98F2E9C6AA9B}" type="slidenum">
              <a:rPr lang="en-US"/>
              <a:pPr>
                <a:defRPr/>
              </a:pPr>
              <a:t>‹#›</a:t>
            </a:fld>
            <a:endParaRPr lang="en-US" dirty="0"/>
          </a:p>
        </p:txBody>
      </p:sp>
    </p:spTree>
    <p:extLst>
      <p:ext uri="{BB962C8B-B14F-4D97-AF65-F5344CB8AC3E}">
        <p14:creationId xmlns:p14="http://schemas.microsoft.com/office/powerpoint/2010/main" val="2557373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6BB3E09B-5475-49F0-B3AF-FB0840640CAF}" type="slidenum">
              <a:rPr lang="en-US"/>
              <a:pPr>
                <a:defRPr/>
              </a:pPr>
              <a:t>‹#›</a:t>
            </a:fld>
            <a:endParaRPr lang="en-US" dirty="0"/>
          </a:p>
        </p:txBody>
      </p:sp>
    </p:spTree>
    <p:extLst>
      <p:ext uri="{BB962C8B-B14F-4D97-AF65-F5344CB8AC3E}">
        <p14:creationId xmlns:p14="http://schemas.microsoft.com/office/powerpoint/2010/main" val="9615491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835947E0-48E7-4ABB-BE45-59BE9EC16E83}" type="slidenum">
              <a:rPr lang="en-US"/>
              <a:pPr>
                <a:defRPr/>
              </a:pPr>
              <a:t>‹#›</a:t>
            </a:fld>
            <a:endParaRPr lang="en-US" dirty="0"/>
          </a:p>
        </p:txBody>
      </p:sp>
    </p:spTree>
    <p:extLst>
      <p:ext uri="{BB962C8B-B14F-4D97-AF65-F5344CB8AC3E}">
        <p14:creationId xmlns:p14="http://schemas.microsoft.com/office/powerpoint/2010/main" val="26841694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03438"/>
            <a:ext cx="4038600" cy="3763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03438"/>
            <a:ext cx="4038600" cy="3763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FE062EBE-81A5-476F-81C2-3AC74931ECEE}" type="slidenum">
              <a:rPr lang="en-US"/>
              <a:pPr>
                <a:defRPr/>
              </a:pPr>
              <a:t>‹#›</a:t>
            </a:fld>
            <a:endParaRPr lang="en-US" dirty="0"/>
          </a:p>
        </p:txBody>
      </p:sp>
    </p:spTree>
    <p:extLst>
      <p:ext uri="{BB962C8B-B14F-4D97-AF65-F5344CB8AC3E}">
        <p14:creationId xmlns:p14="http://schemas.microsoft.com/office/powerpoint/2010/main" val="35946952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ED0DF171-74E7-4867-83CC-AF44DE26155C}" type="slidenum">
              <a:rPr lang="en-US"/>
              <a:pPr>
                <a:defRPr/>
              </a:pPr>
              <a:t>‹#›</a:t>
            </a:fld>
            <a:endParaRPr lang="en-US" dirty="0"/>
          </a:p>
        </p:txBody>
      </p:sp>
    </p:spTree>
    <p:extLst>
      <p:ext uri="{BB962C8B-B14F-4D97-AF65-F5344CB8AC3E}">
        <p14:creationId xmlns:p14="http://schemas.microsoft.com/office/powerpoint/2010/main" val="17864272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90D96645-A705-4447-A058-5AE5FFE4A256}" type="slidenum">
              <a:rPr lang="en-US"/>
              <a:pPr>
                <a:defRPr/>
              </a:pPr>
              <a:t>‹#›</a:t>
            </a:fld>
            <a:endParaRPr lang="en-US" dirty="0"/>
          </a:p>
        </p:txBody>
      </p:sp>
    </p:spTree>
    <p:extLst>
      <p:ext uri="{BB962C8B-B14F-4D97-AF65-F5344CB8AC3E}">
        <p14:creationId xmlns:p14="http://schemas.microsoft.com/office/powerpoint/2010/main" val="572288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C3710301-6343-415E-BAF1-3A4154336E52}" type="slidenum">
              <a:rPr lang="en-US"/>
              <a:pPr>
                <a:defRPr/>
              </a:pPr>
              <a:t>‹#›</a:t>
            </a:fld>
            <a:endParaRPr lang="en-US" dirty="0"/>
          </a:p>
        </p:txBody>
      </p:sp>
    </p:spTree>
    <p:extLst>
      <p:ext uri="{BB962C8B-B14F-4D97-AF65-F5344CB8AC3E}">
        <p14:creationId xmlns:p14="http://schemas.microsoft.com/office/powerpoint/2010/main" val="2631440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sldNum" sz="quarter" idx="10"/>
          </p:nvPr>
        </p:nvSpPr>
        <p:spPr>
          <a:ln/>
        </p:spPr>
        <p:txBody>
          <a:bodyPr/>
          <a:lstStyle>
            <a:lvl1pPr>
              <a:defRPr/>
            </a:lvl1pPr>
          </a:lstStyle>
          <a:p>
            <a:pPr>
              <a:defRPr/>
            </a:pPr>
            <a:fld id="{7F7590AA-B9F9-4061-B0A1-ED902153FF2E}" type="slidenum">
              <a:rPr lang="en-US"/>
              <a:pPr>
                <a:defRPr/>
              </a:pPr>
              <a:t>‹#›</a:t>
            </a:fld>
            <a:endParaRPr lang="en-US" dirty="0"/>
          </a:p>
        </p:txBody>
      </p:sp>
    </p:spTree>
    <p:extLst>
      <p:ext uri="{BB962C8B-B14F-4D97-AF65-F5344CB8AC3E}">
        <p14:creationId xmlns:p14="http://schemas.microsoft.com/office/powerpoint/2010/main" val="36550007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7A7E9D19-AC32-4207-9235-A413A840F5E6}" type="slidenum">
              <a:rPr lang="en-US"/>
              <a:pPr>
                <a:defRPr/>
              </a:pPr>
              <a:t>‹#›</a:t>
            </a:fld>
            <a:endParaRPr lang="en-US" dirty="0"/>
          </a:p>
        </p:txBody>
      </p:sp>
    </p:spTree>
    <p:extLst>
      <p:ext uri="{BB962C8B-B14F-4D97-AF65-F5344CB8AC3E}">
        <p14:creationId xmlns:p14="http://schemas.microsoft.com/office/powerpoint/2010/main" val="1218025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A1F8ACFE-D049-42F3-A23C-9E8A8EA02CCD}" type="slidenum">
              <a:rPr lang="en-US"/>
              <a:pPr>
                <a:defRPr/>
              </a:pPr>
              <a:t>‹#›</a:t>
            </a:fld>
            <a:endParaRPr lang="en-US" dirty="0"/>
          </a:p>
        </p:txBody>
      </p:sp>
    </p:spTree>
    <p:extLst>
      <p:ext uri="{BB962C8B-B14F-4D97-AF65-F5344CB8AC3E}">
        <p14:creationId xmlns:p14="http://schemas.microsoft.com/office/powerpoint/2010/main" val="21068045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C2AC31F5-B32A-4031-A8FC-64164D9C7CEA}" type="slidenum">
              <a:rPr lang="en-US"/>
              <a:pPr>
                <a:defRPr/>
              </a:pPr>
              <a:t>‹#›</a:t>
            </a:fld>
            <a:endParaRPr lang="en-US" dirty="0"/>
          </a:p>
        </p:txBody>
      </p:sp>
    </p:spTree>
    <p:extLst>
      <p:ext uri="{BB962C8B-B14F-4D97-AF65-F5344CB8AC3E}">
        <p14:creationId xmlns:p14="http://schemas.microsoft.com/office/powerpoint/2010/main" val="22422149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838200"/>
            <a:ext cx="22860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838200"/>
            <a:ext cx="67056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p:txBody>
          <a:bodyPr/>
          <a:lstStyle>
            <a:lvl1pPr eaLnBrk="0" hangingPunct="0">
              <a:defRPr>
                <a:latin typeface="Arial" panose="020B0604020202020204" pitchFamily="34" charset="0"/>
              </a:defRPr>
            </a:lvl1pPr>
          </a:lstStyle>
          <a:p>
            <a:pPr>
              <a:defRPr/>
            </a:pPr>
            <a:fld id="{2B11BC9E-C437-4BD5-9F31-D8569C360D2C}" type="slidenum">
              <a:rPr lang="en-US"/>
              <a:pPr>
                <a:defRPr/>
              </a:pPr>
              <a:t>‹#›</a:t>
            </a:fld>
            <a:endParaRPr lang="en-US" dirty="0"/>
          </a:p>
        </p:txBody>
      </p:sp>
    </p:spTree>
    <p:extLst>
      <p:ext uri="{BB962C8B-B14F-4D97-AF65-F5344CB8AC3E}">
        <p14:creationId xmlns:p14="http://schemas.microsoft.com/office/powerpoint/2010/main" val="26053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2"/>
            <a:ext cx="7772400" cy="1470025"/>
          </a:xfrm>
        </p:spPr>
        <p:txBody>
          <a:bodyPr/>
          <a:lstStyle>
            <a:lvl1pPr>
              <a:defRPr>
                <a:solidFill>
                  <a:schemeClr val="accent3"/>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75000"/>
                    <a:lumOff val="25000"/>
                  </a:schemeClr>
                </a:solidFill>
              </a:defRPr>
            </a:lvl1pPr>
            <a:lvl2pPr marL="326454" indent="0" algn="ctr">
              <a:buNone/>
              <a:defRPr/>
            </a:lvl2pPr>
            <a:lvl3pPr marL="652907" indent="0" algn="ctr">
              <a:buNone/>
              <a:defRPr/>
            </a:lvl3pPr>
            <a:lvl4pPr marL="979362" indent="0" algn="ctr">
              <a:buNone/>
              <a:defRPr/>
            </a:lvl4pPr>
            <a:lvl5pPr marL="1305816" indent="0" algn="ctr">
              <a:buNone/>
              <a:defRPr/>
            </a:lvl5pPr>
            <a:lvl6pPr marL="1632269" indent="0" algn="ctr">
              <a:buNone/>
              <a:defRPr/>
            </a:lvl6pPr>
            <a:lvl7pPr marL="1958723" indent="0" algn="ctr">
              <a:buNone/>
              <a:defRPr/>
            </a:lvl7pPr>
            <a:lvl8pPr marL="2285176" indent="0" algn="ctr">
              <a:buNone/>
              <a:defRPr/>
            </a:lvl8pPr>
            <a:lvl9pPr marL="2611631" indent="0" algn="ctr">
              <a:buNone/>
              <a:defRPr/>
            </a:lvl9pPr>
          </a:lstStyle>
          <a:p>
            <a:r>
              <a:rPr lang="en-US" dirty="0" smtClean="0"/>
              <a:t>Click to edit Master subtitle style</a:t>
            </a:r>
            <a:endParaRPr lang="en-US" dirty="0"/>
          </a:p>
        </p:txBody>
      </p:sp>
      <p:sp>
        <p:nvSpPr>
          <p:cNvPr id="4" name="Rectangle 17"/>
          <p:cNvSpPr>
            <a:spLocks noGrp="1" noChangeArrowheads="1"/>
          </p:cNvSpPr>
          <p:nvPr>
            <p:ph type="sldNum" sz="quarter" idx="10"/>
          </p:nvPr>
        </p:nvSpPr>
        <p:spPr>
          <a:ln/>
        </p:spPr>
        <p:txBody>
          <a:bodyPr/>
          <a:lstStyle>
            <a:lvl1pPr>
              <a:defRPr/>
            </a:lvl1pPr>
          </a:lstStyle>
          <a:p>
            <a:fld id="{82BD8847-84C5-4E2E-B6FE-472A606D4C81}" type="slidenum">
              <a:rPr lang="en-US"/>
              <a:pPr/>
              <a:t>‹#›</a:t>
            </a:fld>
            <a:endParaRPr lang="en-US" dirty="0"/>
          </a:p>
        </p:txBody>
      </p:sp>
    </p:spTree>
    <p:extLst>
      <p:ext uri="{BB962C8B-B14F-4D97-AF65-F5344CB8AC3E}">
        <p14:creationId xmlns:p14="http://schemas.microsoft.com/office/powerpoint/2010/main" val="19355545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84010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29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400"/>
            </a:lvl1pPr>
            <a:lvl2pPr marL="326454" indent="0">
              <a:buNone/>
              <a:defRPr sz="1300"/>
            </a:lvl2pPr>
            <a:lvl3pPr marL="652907" indent="0">
              <a:buNone/>
              <a:defRPr sz="1100"/>
            </a:lvl3pPr>
            <a:lvl4pPr marL="979362" indent="0">
              <a:buNone/>
              <a:defRPr sz="1000"/>
            </a:lvl4pPr>
            <a:lvl5pPr marL="1305816" indent="0">
              <a:buNone/>
              <a:defRPr sz="1000"/>
            </a:lvl5pPr>
            <a:lvl6pPr marL="1632269" indent="0">
              <a:buNone/>
              <a:defRPr sz="1000"/>
            </a:lvl6pPr>
            <a:lvl7pPr marL="1958723" indent="0">
              <a:buNone/>
              <a:defRPr sz="1000"/>
            </a:lvl7pPr>
            <a:lvl8pPr marL="2285176" indent="0">
              <a:buNone/>
              <a:defRPr sz="1000"/>
            </a:lvl8pPr>
            <a:lvl9pPr marL="2611631" indent="0">
              <a:buNone/>
              <a:defRPr sz="1000"/>
            </a:lvl9pPr>
          </a:lstStyle>
          <a:p>
            <a:pPr lvl="0"/>
            <a:r>
              <a:rPr lang="en-US" smtClean="0"/>
              <a:t>Click to edit Master text styles</a:t>
            </a:r>
          </a:p>
        </p:txBody>
      </p:sp>
      <p:sp>
        <p:nvSpPr>
          <p:cNvPr id="4" name="Rectangle 17"/>
          <p:cNvSpPr>
            <a:spLocks noGrp="1" noChangeArrowheads="1"/>
          </p:cNvSpPr>
          <p:nvPr>
            <p:ph type="sldNum" sz="quarter" idx="10"/>
          </p:nvPr>
        </p:nvSpPr>
        <p:spPr>
          <a:ln/>
        </p:spPr>
        <p:txBody>
          <a:bodyPr/>
          <a:lstStyle>
            <a:lvl1pPr>
              <a:defRPr/>
            </a:lvl1pPr>
          </a:lstStyle>
          <a:p>
            <a:fld id="{731F8FE0-A2D1-457F-8139-78DFF46497FE}" type="slidenum">
              <a:rPr lang="en-US"/>
              <a:pPr/>
              <a:t>‹#›</a:t>
            </a:fld>
            <a:endParaRPr lang="en-US" dirty="0"/>
          </a:p>
        </p:txBody>
      </p:sp>
    </p:spTree>
    <p:extLst>
      <p:ext uri="{BB962C8B-B14F-4D97-AF65-F5344CB8AC3E}">
        <p14:creationId xmlns:p14="http://schemas.microsoft.com/office/powerpoint/2010/main" val="31708244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03438"/>
            <a:ext cx="4038600" cy="376396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03438"/>
            <a:ext cx="4038600" cy="376396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sldNum" sz="quarter" idx="10"/>
          </p:nvPr>
        </p:nvSpPr>
        <p:spPr>
          <a:ln/>
        </p:spPr>
        <p:txBody>
          <a:bodyPr/>
          <a:lstStyle>
            <a:lvl1pPr>
              <a:defRPr/>
            </a:lvl1pPr>
          </a:lstStyle>
          <a:p>
            <a:fld id="{C9A98997-A9C7-4C52-8586-0234C4B2A1C2}" type="slidenum">
              <a:rPr lang="en-US"/>
              <a:pPr/>
              <a:t>‹#›</a:t>
            </a:fld>
            <a:endParaRPr lang="en-US" dirty="0"/>
          </a:p>
        </p:txBody>
      </p:sp>
    </p:spTree>
    <p:extLst>
      <p:ext uri="{BB962C8B-B14F-4D97-AF65-F5344CB8AC3E}">
        <p14:creationId xmlns:p14="http://schemas.microsoft.com/office/powerpoint/2010/main" val="37689473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1700" b="1"/>
            </a:lvl1pPr>
            <a:lvl2pPr marL="326454" indent="0">
              <a:buNone/>
              <a:defRPr sz="1400" b="1"/>
            </a:lvl2pPr>
            <a:lvl3pPr marL="652907" indent="0">
              <a:buNone/>
              <a:defRPr sz="1300" b="1"/>
            </a:lvl3pPr>
            <a:lvl4pPr marL="979362" indent="0">
              <a:buNone/>
              <a:defRPr sz="1100" b="1"/>
            </a:lvl4pPr>
            <a:lvl5pPr marL="1305816" indent="0">
              <a:buNone/>
              <a:defRPr sz="1100" b="1"/>
            </a:lvl5pPr>
            <a:lvl6pPr marL="1632269" indent="0">
              <a:buNone/>
              <a:defRPr sz="1100" b="1"/>
            </a:lvl6pPr>
            <a:lvl7pPr marL="1958723" indent="0">
              <a:buNone/>
              <a:defRPr sz="1100" b="1"/>
            </a:lvl7pPr>
            <a:lvl8pPr marL="2285176" indent="0">
              <a:buNone/>
              <a:defRPr sz="1100" b="1"/>
            </a:lvl8pPr>
            <a:lvl9pPr marL="2611631"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700" b="1"/>
            </a:lvl1pPr>
            <a:lvl2pPr marL="326454" indent="0">
              <a:buNone/>
              <a:defRPr sz="1400" b="1"/>
            </a:lvl2pPr>
            <a:lvl3pPr marL="652907" indent="0">
              <a:buNone/>
              <a:defRPr sz="1300" b="1"/>
            </a:lvl3pPr>
            <a:lvl4pPr marL="979362" indent="0">
              <a:buNone/>
              <a:defRPr sz="1100" b="1"/>
            </a:lvl4pPr>
            <a:lvl5pPr marL="1305816" indent="0">
              <a:buNone/>
              <a:defRPr sz="1100" b="1"/>
            </a:lvl5pPr>
            <a:lvl6pPr marL="1632269" indent="0">
              <a:buNone/>
              <a:defRPr sz="1100" b="1"/>
            </a:lvl6pPr>
            <a:lvl7pPr marL="1958723" indent="0">
              <a:buNone/>
              <a:defRPr sz="1100" b="1"/>
            </a:lvl7pPr>
            <a:lvl8pPr marL="2285176" indent="0">
              <a:buNone/>
              <a:defRPr sz="1100" b="1"/>
            </a:lvl8pPr>
            <a:lvl9pPr marL="2611631"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sldNum" sz="quarter" idx="10"/>
          </p:nvPr>
        </p:nvSpPr>
        <p:spPr>
          <a:ln/>
        </p:spPr>
        <p:txBody>
          <a:bodyPr/>
          <a:lstStyle>
            <a:lvl1pPr>
              <a:defRPr/>
            </a:lvl1pPr>
          </a:lstStyle>
          <a:p>
            <a:fld id="{7B0FA8AB-F5D9-432A-B0ED-63A1AC445665}" type="slidenum">
              <a:rPr lang="en-US"/>
              <a:pPr/>
              <a:t>‹#›</a:t>
            </a:fld>
            <a:endParaRPr lang="en-US" dirty="0"/>
          </a:p>
        </p:txBody>
      </p:sp>
    </p:spTree>
    <p:extLst>
      <p:ext uri="{BB962C8B-B14F-4D97-AF65-F5344CB8AC3E}">
        <p14:creationId xmlns:p14="http://schemas.microsoft.com/office/powerpoint/2010/main" val="3075271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sldNum" sz="quarter" idx="10"/>
          </p:nvPr>
        </p:nvSpPr>
        <p:spPr>
          <a:ln/>
        </p:spPr>
        <p:txBody>
          <a:bodyPr/>
          <a:lstStyle>
            <a:lvl1pPr>
              <a:defRPr/>
            </a:lvl1pPr>
          </a:lstStyle>
          <a:p>
            <a:fld id="{7AC8AF68-E05A-4E83-ADA0-A12BDBE6999A}" type="slidenum">
              <a:rPr lang="en-US"/>
              <a:pPr/>
              <a:t>‹#›</a:t>
            </a:fld>
            <a:endParaRPr lang="en-US" dirty="0"/>
          </a:p>
        </p:txBody>
      </p:sp>
    </p:spTree>
    <p:extLst>
      <p:ext uri="{BB962C8B-B14F-4D97-AF65-F5344CB8AC3E}">
        <p14:creationId xmlns:p14="http://schemas.microsoft.com/office/powerpoint/2010/main" val="2934153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03438"/>
            <a:ext cx="4038600" cy="3763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03438"/>
            <a:ext cx="4038600" cy="3763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sldNum" sz="quarter" idx="10"/>
          </p:nvPr>
        </p:nvSpPr>
        <p:spPr>
          <a:ln/>
        </p:spPr>
        <p:txBody>
          <a:bodyPr/>
          <a:lstStyle>
            <a:lvl1pPr>
              <a:defRPr/>
            </a:lvl1pPr>
          </a:lstStyle>
          <a:p>
            <a:pPr>
              <a:defRPr/>
            </a:pPr>
            <a:fld id="{C3415950-541C-4744-96B5-CA0264807408}" type="slidenum">
              <a:rPr lang="en-US"/>
              <a:pPr>
                <a:defRPr/>
              </a:pPr>
              <a:t>‹#›</a:t>
            </a:fld>
            <a:endParaRPr lang="en-US" dirty="0"/>
          </a:p>
        </p:txBody>
      </p:sp>
    </p:spTree>
    <p:extLst>
      <p:ext uri="{BB962C8B-B14F-4D97-AF65-F5344CB8AC3E}">
        <p14:creationId xmlns:p14="http://schemas.microsoft.com/office/powerpoint/2010/main" val="389377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sldNum" sz="quarter" idx="10"/>
          </p:nvPr>
        </p:nvSpPr>
        <p:spPr>
          <a:ln/>
        </p:spPr>
        <p:txBody>
          <a:bodyPr/>
          <a:lstStyle>
            <a:lvl1pPr>
              <a:defRPr/>
            </a:lvl1pPr>
          </a:lstStyle>
          <a:p>
            <a:fld id="{EEBA6564-06D0-49D4-9733-3F3D6B2C119F}" type="slidenum">
              <a:rPr lang="en-US"/>
              <a:pPr/>
              <a:t>‹#›</a:t>
            </a:fld>
            <a:endParaRPr lang="en-US" dirty="0"/>
          </a:p>
        </p:txBody>
      </p:sp>
    </p:spTree>
    <p:extLst>
      <p:ext uri="{BB962C8B-B14F-4D97-AF65-F5344CB8AC3E}">
        <p14:creationId xmlns:p14="http://schemas.microsoft.com/office/powerpoint/2010/main" val="30459482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0"/>
            <a:ext cx="3008313" cy="1162050"/>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050" y="273057"/>
            <a:ext cx="5111750" cy="5853113"/>
          </a:xfrm>
        </p:spPr>
        <p:txBody>
          <a:bodyPr/>
          <a:lstStyle>
            <a:lvl1pPr>
              <a:defRPr sz="23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435107"/>
            <a:ext cx="3008313" cy="4691063"/>
          </a:xfrm>
        </p:spPr>
        <p:txBody>
          <a:bodyPr/>
          <a:lstStyle>
            <a:lvl1pPr marL="0" indent="0">
              <a:buNone/>
              <a:defRPr sz="1000"/>
            </a:lvl1pPr>
            <a:lvl2pPr marL="326454" indent="0">
              <a:buNone/>
              <a:defRPr sz="900"/>
            </a:lvl2pPr>
            <a:lvl3pPr marL="652907" indent="0">
              <a:buNone/>
              <a:defRPr sz="700"/>
            </a:lvl3pPr>
            <a:lvl4pPr marL="979362" indent="0">
              <a:buNone/>
              <a:defRPr sz="600"/>
            </a:lvl4pPr>
            <a:lvl5pPr marL="1305816" indent="0">
              <a:buNone/>
              <a:defRPr sz="600"/>
            </a:lvl5pPr>
            <a:lvl6pPr marL="1632269" indent="0">
              <a:buNone/>
              <a:defRPr sz="600"/>
            </a:lvl6pPr>
            <a:lvl7pPr marL="1958723" indent="0">
              <a:buNone/>
              <a:defRPr sz="600"/>
            </a:lvl7pPr>
            <a:lvl8pPr marL="2285176" indent="0">
              <a:buNone/>
              <a:defRPr sz="600"/>
            </a:lvl8pPr>
            <a:lvl9pPr marL="2611631" indent="0">
              <a:buNone/>
              <a:defRPr sz="6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fld id="{EDE7FE57-D159-46F9-AA3C-4ACF6E714890}" type="slidenum">
              <a:rPr lang="en-US"/>
              <a:pPr/>
              <a:t>‹#›</a:t>
            </a:fld>
            <a:endParaRPr lang="en-US" dirty="0"/>
          </a:p>
        </p:txBody>
      </p:sp>
    </p:spTree>
    <p:extLst>
      <p:ext uri="{BB962C8B-B14F-4D97-AF65-F5344CB8AC3E}">
        <p14:creationId xmlns:p14="http://schemas.microsoft.com/office/powerpoint/2010/main" val="6870311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4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2300"/>
            </a:lvl1pPr>
            <a:lvl2pPr marL="326454" indent="0">
              <a:buNone/>
              <a:defRPr sz="2000"/>
            </a:lvl2pPr>
            <a:lvl3pPr marL="652907" indent="0">
              <a:buNone/>
              <a:defRPr sz="1700"/>
            </a:lvl3pPr>
            <a:lvl4pPr marL="979362" indent="0">
              <a:buNone/>
              <a:defRPr sz="1400"/>
            </a:lvl4pPr>
            <a:lvl5pPr marL="1305816" indent="0">
              <a:buNone/>
              <a:defRPr sz="1400"/>
            </a:lvl5pPr>
            <a:lvl6pPr marL="1632269" indent="0">
              <a:buNone/>
              <a:defRPr sz="1400"/>
            </a:lvl6pPr>
            <a:lvl7pPr marL="1958723" indent="0">
              <a:buNone/>
              <a:defRPr sz="1400"/>
            </a:lvl7pPr>
            <a:lvl8pPr marL="2285176" indent="0">
              <a:buNone/>
              <a:defRPr sz="1400"/>
            </a:lvl8pPr>
            <a:lvl9pPr marL="2611631" indent="0">
              <a:buNone/>
              <a:defRPr sz="14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00"/>
            </a:lvl1pPr>
            <a:lvl2pPr marL="326454" indent="0">
              <a:buNone/>
              <a:defRPr sz="900"/>
            </a:lvl2pPr>
            <a:lvl3pPr marL="652907" indent="0">
              <a:buNone/>
              <a:defRPr sz="700"/>
            </a:lvl3pPr>
            <a:lvl4pPr marL="979362" indent="0">
              <a:buNone/>
              <a:defRPr sz="600"/>
            </a:lvl4pPr>
            <a:lvl5pPr marL="1305816" indent="0">
              <a:buNone/>
              <a:defRPr sz="600"/>
            </a:lvl5pPr>
            <a:lvl6pPr marL="1632269" indent="0">
              <a:buNone/>
              <a:defRPr sz="600"/>
            </a:lvl6pPr>
            <a:lvl7pPr marL="1958723" indent="0">
              <a:buNone/>
              <a:defRPr sz="600"/>
            </a:lvl7pPr>
            <a:lvl8pPr marL="2285176" indent="0">
              <a:buNone/>
              <a:defRPr sz="600"/>
            </a:lvl8pPr>
            <a:lvl9pPr marL="2611631" indent="0">
              <a:buNone/>
              <a:defRPr sz="6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fld id="{F4057D32-5D39-4C7A-BF6D-C28935F69C0B}" type="slidenum">
              <a:rPr lang="en-US"/>
              <a:pPr/>
              <a:t>‹#›</a:t>
            </a:fld>
            <a:endParaRPr lang="en-US" dirty="0"/>
          </a:p>
        </p:txBody>
      </p:sp>
    </p:spTree>
    <p:extLst>
      <p:ext uri="{BB962C8B-B14F-4D97-AF65-F5344CB8AC3E}">
        <p14:creationId xmlns:p14="http://schemas.microsoft.com/office/powerpoint/2010/main" val="2870032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fld id="{DED511E1-A6FA-4372-A762-66A447CBFE7F}" type="slidenum">
              <a:rPr lang="en-US"/>
              <a:pPr/>
              <a:t>‹#›</a:t>
            </a:fld>
            <a:endParaRPr lang="en-US" dirty="0"/>
          </a:p>
        </p:txBody>
      </p:sp>
    </p:spTree>
    <p:extLst>
      <p:ext uri="{BB962C8B-B14F-4D97-AF65-F5344CB8AC3E}">
        <p14:creationId xmlns:p14="http://schemas.microsoft.com/office/powerpoint/2010/main" val="19949977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838200"/>
            <a:ext cx="22860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838200"/>
            <a:ext cx="67056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fld id="{6A128E56-C0D8-4BD2-A35B-E8266FACCC40}" type="slidenum">
              <a:rPr lang="en-US"/>
              <a:pPr/>
              <a:t>‹#›</a:t>
            </a:fld>
            <a:endParaRPr lang="en-US" dirty="0"/>
          </a:p>
        </p:txBody>
      </p:sp>
    </p:spTree>
    <p:extLst>
      <p:ext uri="{BB962C8B-B14F-4D97-AF65-F5344CB8AC3E}">
        <p14:creationId xmlns:p14="http://schemas.microsoft.com/office/powerpoint/2010/main" val="24505017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2"/>
            <a:ext cx="7772400" cy="1470025"/>
          </a:xfrm>
        </p:spPr>
        <p:txBody>
          <a:bodyPr/>
          <a:lstStyle>
            <a:lvl1pPr>
              <a:defRPr>
                <a:solidFill>
                  <a:schemeClr val="accent3"/>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75000"/>
                    <a:lumOff val="25000"/>
                  </a:schemeClr>
                </a:solidFill>
              </a:defRPr>
            </a:lvl1pPr>
            <a:lvl2pPr marL="326454" indent="0" algn="ctr">
              <a:buNone/>
              <a:defRPr/>
            </a:lvl2pPr>
            <a:lvl3pPr marL="652907" indent="0" algn="ctr">
              <a:buNone/>
              <a:defRPr/>
            </a:lvl3pPr>
            <a:lvl4pPr marL="979362" indent="0" algn="ctr">
              <a:buNone/>
              <a:defRPr/>
            </a:lvl4pPr>
            <a:lvl5pPr marL="1305816" indent="0" algn="ctr">
              <a:buNone/>
              <a:defRPr/>
            </a:lvl5pPr>
            <a:lvl6pPr marL="1632269" indent="0" algn="ctr">
              <a:buNone/>
              <a:defRPr/>
            </a:lvl6pPr>
            <a:lvl7pPr marL="1958723" indent="0" algn="ctr">
              <a:buNone/>
              <a:defRPr/>
            </a:lvl7pPr>
            <a:lvl8pPr marL="2285176" indent="0" algn="ctr">
              <a:buNone/>
              <a:defRPr/>
            </a:lvl8pPr>
            <a:lvl9pPr marL="2611631" indent="0" algn="ctr">
              <a:buNone/>
              <a:defRPr/>
            </a:lvl9pPr>
          </a:lstStyle>
          <a:p>
            <a:r>
              <a:rPr lang="en-US" dirty="0" smtClean="0"/>
              <a:t>Click to edit Master subtitle style</a:t>
            </a:r>
            <a:endParaRPr lang="en-US" dirty="0"/>
          </a:p>
        </p:txBody>
      </p:sp>
      <p:sp>
        <p:nvSpPr>
          <p:cNvPr id="4" name="Rectangle 17"/>
          <p:cNvSpPr>
            <a:spLocks noGrp="1" noChangeArrowheads="1"/>
          </p:cNvSpPr>
          <p:nvPr>
            <p:ph type="sldNum" sz="quarter" idx="10"/>
          </p:nvPr>
        </p:nvSpPr>
        <p:spPr>
          <a:ln/>
        </p:spPr>
        <p:txBody>
          <a:bodyPr/>
          <a:lstStyle>
            <a:lvl1pPr>
              <a:defRPr/>
            </a:lvl1pPr>
          </a:lstStyle>
          <a:p>
            <a:fld id="{82BD8847-84C5-4E2E-B6FE-472A606D4C81}" type="slidenum">
              <a:rPr lang="en-US"/>
              <a:pPr/>
              <a:t>‹#›</a:t>
            </a:fld>
            <a:endParaRPr lang="en-US" dirty="0"/>
          </a:p>
        </p:txBody>
      </p:sp>
    </p:spTree>
    <p:extLst>
      <p:ext uri="{BB962C8B-B14F-4D97-AF65-F5344CB8AC3E}">
        <p14:creationId xmlns:p14="http://schemas.microsoft.com/office/powerpoint/2010/main" val="23664228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7408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29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400"/>
            </a:lvl1pPr>
            <a:lvl2pPr marL="326454" indent="0">
              <a:buNone/>
              <a:defRPr sz="1300"/>
            </a:lvl2pPr>
            <a:lvl3pPr marL="652907" indent="0">
              <a:buNone/>
              <a:defRPr sz="1100"/>
            </a:lvl3pPr>
            <a:lvl4pPr marL="979362" indent="0">
              <a:buNone/>
              <a:defRPr sz="1000"/>
            </a:lvl4pPr>
            <a:lvl5pPr marL="1305816" indent="0">
              <a:buNone/>
              <a:defRPr sz="1000"/>
            </a:lvl5pPr>
            <a:lvl6pPr marL="1632269" indent="0">
              <a:buNone/>
              <a:defRPr sz="1000"/>
            </a:lvl6pPr>
            <a:lvl7pPr marL="1958723" indent="0">
              <a:buNone/>
              <a:defRPr sz="1000"/>
            </a:lvl7pPr>
            <a:lvl8pPr marL="2285176" indent="0">
              <a:buNone/>
              <a:defRPr sz="1000"/>
            </a:lvl8pPr>
            <a:lvl9pPr marL="2611631" indent="0">
              <a:buNone/>
              <a:defRPr sz="1000"/>
            </a:lvl9pPr>
          </a:lstStyle>
          <a:p>
            <a:pPr lvl="0"/>
            <a:r>
              <a:rPr lang="en-US" smtClean="0"/>
              <a:t>Click to edit Master text styles</a:t>
            </a:r>
          </a:p>
        </p:txBody>
      </p:sp>
      <p:sp>
        <p:nvSpPr>
          <p:cNvPr id="4" name="Rectangle 17"/>
          <p:cNvSpPr>
            <a:spLocks noGrp="1" noChangeArrowheads="1"/>
          </p:cNvSpPr>
          <p:nvPr>
            <p:ph type="sldNum" sz="quarter" idx="10"/>
          </p:nvPr>
        </p:nvSpPr>
        <p:spPr>
          <a:ln/>
        </p:spPr>
        <p:txBody>
          <a:bodyPr/>
          <a:lstStyle>
            <a:lvl1pPr>
              <a:defRPr/>
            </a:lvl1pPr>
          </a:lstStyle>
          <a:p>
            <a:fld id="{731F8FE0-A2D1-457F-8139-78DFF46497FE}" type="slidenum">
              <a:rPr lang="en-US"/>
              <a:pPr/>
              <a:t>‹#›</a:t>
            </a:fld>
            <a:endParaRPr lang="en-US" dirty="0"/>
          </a:p>
        </p:txBody>
      </p:sp>
    </p:spTree>
    <p:extLst>
      <p:ext uri="{BB962C8B-B14F-4D97-AF65-F5344CB8AC3E}">
        <p14:creationId xmlns:p14="http://schemas.microsoft.com/office/powerpoint/2010/main" val="27982684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03438"/>
            <a:ext cx="4038600" cy="376396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03438"/>
            <a:ext cx="4038600" cy="376396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sldNum" sz="quarter" idx="10"/>
          </p:nvPr>
        </p:nvSpPr>
        <p:spPr>
          <a:ln/>
        </p:spPr>
        <p:txBody>
          <a:bodyPr/>
          <a:lstStyle>
            <a:lvl1pPr>
              <a:defRPr/>
            </a:lvl1pPr>
          </a:lstStyle>
          <a:p>
            <a:fld id="{C9A98997-A9C7-4C52-8586-0234C4B2A1C2}" type="slidenum">
              <a:rPr lang="en-US"/>
              <a:pPr/>
              <a:t>‹#›</a:t>
            </a:fld>
            <a:endParaRPr lang="en-US" dirty="0"/>
          </a:p>
        </p:txBody>
      </p:sp>
    </p:spTree>
    <p:extLst>
      <p:ext uri="{BB962C8B-B14F-4D97-AF65-F5344CB8AC3E}">
        <p14:creationId xmlns:p14="http://schemas.microsoft.com/office/powerpoint/2010/main" val="8276686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1700" b="1"/>
            </a:lvl1pPr>
            <a:lvl2pPr marL="326454" indent="0">
              <a:buNone/>
              <a:defRPr sz="1400" b="1"/>
            </a:lvl2pPr>
            <a:lvl3pPr marL="652907" indent="0">
              <a:buNone/>
              <a:defRPr sz="1300" b="1"/>
            </a:lvl3pPr>
            <a:lvl4pPr marL="979362" indent="0">
              <a:buNone/>
              <a:defRPr sz="1100" b="1"/>
            </a:lvl4pPr>
            <a:lvl5pPr marL="1305816" indent="0">
              <a:buNone/>
              <a:defRPr sz="1100" b="1"/>
            </a:lvl5pPr>
            <a:lvl6pPr marL="1632269" indent="0">
              <a:buNone/>
              <a:defRPr sz="1100" b="1"/>
            </a:lvl6pPr>
            <a:lvl7pPr marL="1958723" indent="0">
              <a:buNone/>
              <a:defRPr sz="1100" b="1"/>
            </a:lvl7pPr>
            <a:lvl8pPr marL="2285176" indent="0">
              <a:buNone/>
              <a:defRPr sz="1100" b="1"/>
            </a:lvl8pPr>
            <a:lvl9pPr marL="2611631"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700" b="1"/>
            </a:lvl1pPr>
            <a:lvl2pPr marL="326454" indent="0">
              <a:buNone/>
              <a:defRPr sz="1400" b="1"/>
            </a:lvl2pPr>
            <a:lvl3pPr marL="652907" indent="0">
              <a:buNone/>
              <a:defRPr sz="1300" b="1"/>
            </a:lvl3pPr>
            <a:lvl4pPr marL="979362" indent="0">
              <a:buNone/>
              <a:defRPr sz="1100" b="1"/>
            </a:lvl4pPr>
            <a:lvl5pPr marL="1305816" indent="0">
              <a:buNone/>
              <a:defRPr sz="1100" b="1"/>
            </a:lvl5pPr>
            <a:lvl6pPr marL="1632269" indent="0">
              <a:buNone/>
              <a:defRPr sz="1100" b="1"/>
            </a:lvl6pPr>
            <a:lvl7pPr marL="1958723" indent="0">
              <a:buNone/>
              <a:defRPr sz="1100" b="1"/>
            </a:lvl7pPr>
            <a:lvl8pPr marL="2285176" indent="0">
              <a:buNone/>
              <a:defRPr sz="1100" b="1"/>
            </a:lvl8pPr>
            <a:lvl9pPr marL="2611631"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sldNum" sz="quarter" idx="10"/>
          </p:nvPr>
        </p:nvSpPr>
        <p:spPr>
          <a:ln/>
        </p:spPr>
        <p:txBody>
          <a:bodyPr/>
          <a:lstStyle>
            <a:lvl1pPr>
              <a:defRPr/>
            </a:lvl1pPr>
          </a:lstStyle>
          <a:p>
            <a:fld id="{7B0FA8AB-F5D9-432A-B0ED-63A1AC445665}" type="slidenum">
              <a:rPr lang="en-US"/>
              <a:pPr/>
              <a:t>‹#›</a:t>
            </a:fld>
            <a:endParaRPr lang="en-US" dirty="0"/>
          </a:p>
        </p:txBody>
      </p:sp>
    </p:spTree>
    <p:extLst>
      <p:ext uri="{BB962C8B-B14F-4D97-AF65-F5344CB8AC3E}">
        <p14:creationId xmlns:p14="http://schemas.microsoft.com/office/powerpoint/2010/main" val="1328217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sldNum" sz="quarter" idx="10"/>
          </p:nvPr>
        </p:nvSpPr>
        <p:spPr>
          <a:ln/>
        </p:spPr>
        <p:txBody>
          <a:bodyPr/>
          <a:lstStyle>
            <a:lvl1pPr>
              <a:defRPr/>
            </a:lvl1pPr>
          </a:lstStyle>
          <a:p>
            <a:pPr>
              <a:defRPr/>
            </a:pPr>
            <a:fld id="{2E177370-7186-49D1-A0CD-609FD6A06E53}" type="slidenum">
              <a:rPr lang="en-US"/>
              <a:pPr>
                <a:defRPr/>
              </a:pPr>
              <a:t>‹#›</a:t>
            </a:fld>
            <a:endParaRPr lang="en-US" dirty="0"/>
          </a:p>
        </p:txBody>
      </p:sp>
    </p:spTree>
    <p:extLst>
      <p:ext uri="{BB962C8B-B14F-4D97-AF65-F5344CB8AC3E}">
        <p14:creationId xmlns:p14="http://schemas.microsoft.com/office/powerpoint/2010/main" val="32878968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sldNum" sz="quarter" idx="10"/>
          </p:nvPr>
        </p:nvSpPr>
        <p:spPr>
          <a:ln/>
        </p:spPr>
        <p:txBody>
          <a:bodyPr/>
          <a:lstStyle>
            <a:lvl1pPr>
              <a:defRPr/>
            </a:lvl1pPr>
          </a:lstStyle>
          <a:p>
            <a:fld id="{7AC8AF68-E05A-4E83-ADA0-A12BDBE6999A}" type="slidenum">
              <a:rPr lang="en-US"/>
              <a:pPr/>
              <a:t>‹#›</a:t>
            </a:fld>
            <a:endParaRPr lang="en-US" dirty="0"/>
          </a:p>
        </p:txBody>
      </p:sp>
    </p:spTree>
    <p:extLst>
      <p:ext uri="{BB962C8B-B14F-4D97-AF65-F5344CB8AC3E}">
        <p14:creationId xmlns:p14="http://schemas.microsoft.com/office/powerpoint/2010/main" val="33279113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sldNum" sz="quarter" idx="10"/>
          </p:nvPr>
        </p:nvSpPr>
        <p:spPr>
          <a:ln/>
        </p:spPr>
        <p:txBody>
          <a:bodyPr/>
          <a:lstStyle>
            <a:lvl1pPr>
              <a:defRPr/>
            </a:lvl1pPr>
          </a:lstStyle>
          <a:p>
            <a:fld id="{EEBA6564-06D0-49D4-9733-3F3D6B2C119F}" type="slidenum">
              <a:rPr lang="en-US"/>
              <a:pPr/>
              <a:t>‹#›</a:t>
            </a:fld>
            <a:endParaRPr lang="en-US" dirty="0"/>
          </a:p>
        </p:txBody>
      </p:sp>
    </p:spTree>
    <p:extLst>
      <p:ext uri="{BB962C8B-B14F-4D97-AF65-F5344CB8AC3E}">
        <p14:creationId xmlns:p14="http://schemas.microsoft.com/office/powerpoint/2010/main" val="21553781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0"/>
            <a:ext cx="3008313" cy="1162050"/>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050" y="273057"/>
            <a:ext cx="5111750" cy="5853113"/>
          </a:xfrm>
        </p:spPr>
        <p:txBody>
          <a:bodyPr/>
          <a:lstStyle>
            <a:lvl1pPr>
              <a:defRPr sz="23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435107"/>
            <a:ext cx="3008313" cy="4691063"/>
          </a:xfrm>
        </p:spPr>
        <p:txBody>
          <a:bodyPr/>
          <a:lstStyle>
            <a:lvl1pPr marL="0" indent="0">
              <a:buNone/>
              <a:defRPr sz="1000"/>
            </a:lvl1pPr>
            <a:lvl2pPr marL="326454" indent="0">
              <a:buNone/>
              <a:defRPr sz="900"/>
            </a:lvl2pPr>
            <a:lvl3pPr marL="652907" indent="0">
              <a:buNone/>
              <a:defRPr sz="700"/>
            </a:lvl3pPr>
            <a:lvl4pPr marL="979362" indent="0">
              <a:buNone/>
              <a:defRPr sz="600"/>
            </a:lvl4pPr>
            <a:lvl5pPr marL="1305816" indent="0">
              <a:buNone/>
              <a:defRPr sz="600"/>
            </a:lvl5pPr>
            <a:lvl6pPr marL="1632269" indent="0">
              <a:buNone/>
              <a:defRPr sz="600"/>
            </a:lvl6pPr>
            <a:lvl7pPr marL="1958723" indent="0">
              <a:buNone/>
              <a:defRPr sz="600"/>
            </a:lvl7pPr>
            <a:lvl8pPr marL="2285176" indent="0">
              <a:buNone/>
              <a:defRPr sz="600"/>
            </a:lvl8pPr>
            <a:lvl9pPr marL="2611631" indent="0">
              <a:buNone/>
              <a:defRPr sz="6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fld id="{EDE7FE57-D159-46F9-AA3C-4ACF6E714890}" type="slidenum">
              <a:rPr lang="en-US"/>
              <a:pPr/>
              <a:t>‹#›</a:t>
            </a:fld>
            <a:endParaRPr lang="en-US" dirty="0"/>
          </a:p>
        </p:txBody>
      </p:sp>
    </p:spTree>
    <p:extLst>
      <p:ext uri="{BB962C8B-B14F-4D97-AF65-F5344CB8AC3E}">
        <p14:creationId xmlns:p14="http://schemas.microsoft.com/office/powerpoint/2010/main" val="18882441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4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2300"/>
            </a:lvl1pPr>
            <a:lvl2pPr marL="326454" indent="0">
              <a:buNone/>
              <a:defRPr sz="2000"/>
            </a:lvl2pPr>
            <a:lvl3pPr marL="652907" indent="0">
              <a:buNone/>
              <a:defRPr sz="1700"/>
            </a:lvl3pPr>
            <a:lvl4pPr marL="979362" indent="0">
              <a:buNone/>
              <a:defRPr sz="1400"/>
            </a:lvl4pPr>
            <a:lvl5pPr marL="1305816" indent="0">
              <a:buNone/>
              <a:defRPr sz="1400"/>
            </a:lvl5pPr>
            <a:lvl6pPr marL="1632269" indent="0">
              <a:buNone/>
              <a:defRPr sz="1400"/>
            </a:lvl6pPr>
            <a:lvl7pPr marL="1958723" indent="0">
              <a:buNone/>
              <a:defRPr sz="1400"/>
            </a:lvl7pPr>
            <a:lvl8pPr marL="2285176" indent="0">
              <a:buNone/>
              <a:defRPr sz="1400"/>
            </a:lvl8pPr>
            <a:lvl9pPr marL="2611631" indent="0">
              <a:buNone/>
              <a:defRPr sz="14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00"/>
            </a:lvl1pPr>
            <a:lvl2pPr marL="326454" indent="0">
              <a:buNone/>
              <a:defRPr sz="900"/>
            </a:lvl2pPr>
            <a:lvl3pPr marL="652907" indent="0">
              <a:buNone/>
              <a:defRPr sz="700"/>
            </a:lvl3pPr>
            <a:lvl4pPr marL="979362" indent="0">
              <a:buNone/>
              <a:defRPr sz="600"/>
            </a:lvl4pPr>
            <a:lvl5pPr marL="1305816" indent="0">
              <a:buNone/>
              <a:defRPr sz="600"/>
            </a:lvl5pPr>
            <a:lvl6pPr marL="1632269" indent="0">
              <a:buNone/>
              <a:defRPr sz="600"/>
            </a:lvl6pPr>
            <a:lvl7pPr marL="1958723" indent="0">
              <a:buNone/>
              <a:defRPr sz="600"/>
            </a:lvl7pPr>
            <a:lvl8pPr marL="2285176" indent="0">
              <a:buNone/>
              <a:defRPr sz="600"/>
            </a:lvl8pPr>
            <a:lvl9pPr marL="2611631" indent="0">
              <a:buNone/>
              <a:defRPr sz="6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fld id="{F4057D32-5D39-4C7A-BF6D-C28935F69C0B}" type="slidenum">
              <a:rPr lang="en-US"/>
              <a:pPr/>
              <a:t>‹#›</a:t>
            </a:fld>
            <a:endParaRPr lang="en-US" dirty="0"/>
          </a:p>
        </p:txBody>
      </p:sp>
    </p:spTree>
    <p:extLst>
      <p:ext uri="{BB962C8B-B14F-4D97-AF65-F5344CB8AC3E}">
        <p14:creationId xmlns:p14="http://schemas.microsoft.com/office/powerpoint/2010/main" val="4840342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fld id="{DED511E1-A6FA-4372-A762-66A447CBFE7F}" type="slidenum">
              <a:rPr lang="en-US"/>
              <a:pPr/>
              <a:t>‹#›</a:t>
            </a:fld>
            <a:endParaRPr lang="en-US" dirty="0"/>
          </a:p>
        </p:txBody>
      </p:sp>
    </p:spTree>
    <p:extLst>
      <p:ext uri="{BB962C8B-B14F-4D97-AF65-F5344CB8AC3E}">
        <p14:creationId xmlns:p14="http://schemas.microsoft.com/office/powerpoint/2010/main" val="2318236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838200"/>
            <a:ext cx="22860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838200"/>
            <a:ext cx="67056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fld id="{6A128E56-C0D8-4BD2-A35B-E8266FACCC40}" type="slidenum">
              <a:rPr lang="en-US"/>
              <a:pPr/>
              <a:t>‹#›</a:t>
            </a:fld>
            <a:endParaRPr lang="en-US" dirty="0"/>
          </a:p>
        </p:txBody>
      </p:sp>
    </p:spTree>
    <p:extLst>
      <p:ext uri="{BB962C8B-B14F-4D97-AF65-F5344CB8AC3E}">
        <p14:creationId xmlns:p14="http://schemas.microsoft.com/office/powerpoint/2010/main" val="6623939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pPr>
              <a:defRPr/>
            </a:pPr>
            <a:fld id="{C023380A-B946-4712-AE24-8E6F6D006467}" type="slidenum">
              <a:rPr lang="en-US"/>
              <a:pPr>
                <a:defRPr/>
              </a:pPr>
              <a:t>‹#›</a:t>
            </a:fld>
            <a:endParaRPr lang="en-US" dirty="0"/>
          </a:p>
        </p:txBody>
      </p:sp>
    </p:spTree>
    <p:extLst>
      <p:ext uri="{BB962C8B-B14F-4D97-AF65-F5344CB8AC3E}">
        <p14:creationId xmlns:p14="http://schemas.microsoft.com/office/powerpoint/2010/main" val="36689273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2"/>
            <a:ext cx="7772400" cy="1470025"/>
          </a:xfrm>
        </p:spPr>
        <p:txBody>
          <a:bodyPr/>
          <a:lstStyle>
            <a:lvl1pPr>
              <a:defRPr>
                <a:solidFill>
                  <a:schemeClr val="accent3"/>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75000"/>
                    <a:lumOff val="25000"/>
                  </a:schemeClr>
                </a:solidFill>
              </a:defRPr>
            </a:lvl1pPr>
            <a:lvl2pPr marL="326454" indent="0" algn="ctr">
              <a:buNone/>
              <a:defRPr/>
            </a:lvl2pPr>
            <a:lvl3pPr marL="652907" indent="0" algn="ctr">
              <a:buNone/>
              <a:defRPr/>
            </a:lvl3pPr>
            <a:lvl4pPr marL="979362" indent="0" algn="ctr">
              <a:buNone/>
              <a:defRPr/>
            </a:lvl4pPr>
            <a:lvl5pPr marL="1305816" indent="0" algn="ctr">
              <a:buNone/>
              <a:defRPr/>
            </a:lvl5pPr>
            <a:lvl6pPr marL="1632269" indent="0" algn="ctr">
              <a:buNone/>
              <a:defRPr/>
            </a:lvl6pPr>
            <a:lvl7pPr marL="1958723" indent="0" algn="ctr">
              <a:buNone/>
              <a:defRPr/>
            </a:lvl7pPr>
            <a:lvl8pPr marL="2285176" indent="0" algn="ctr">
              <a:buNone/>
              <a:defRPr/>
            </a:lvl8pPr>
            <a:lvl9pPr marL="2611631" indent="0" algn="ctr">
              <a:buNone/>
              <a:defRPr/>
            </a:lvl9pPr>
          </a:lstStyle>
          <a:p>
            <a:r>
              <a:rPr lang="en-US" dirty="0" smtClean="0"/>
              <a:t>Click to edit Master subtitle style</a:t>
            </a:r>
            <a:endParaRPr lang="en-US" dirty="0"/>
          </a:p>
        </p:txBody>
      </p:sp>
      <p:sp>
        <p:nvSpPr>
          <p:cNvPr id="4" name="Rectangle 17"/>
          <p:cNvSpPr>
            <a:spLocks noGrp="1" noChangeArrowheads="1"/>
          </p:cNvSpPr>
          <p:nvPr>
            <p:ph type="sldNum" sz="quarter" idx="10"/>
          </p:nvPr>
        </p:nvSpPr>
        <p:spPr>
          <a:ln/>
        </p:spPr>
        <p:txBody>
          <a:bodyPr/>
          <a:lstStyle>
            <a:lvl1pPr>
              <a:defRPr/>
            </a:lvl1pPr>
          </a:lstStyle>
          <a:p>
            <a:fld id="{82BD8847-84C5-4E2E-B6FE-472A606D4C81}" type="slidenum">
              <a:rPr lang="en-US"/>
              <a:pPr/>
              <a:t>‹#›</a:t>
            </a:fld>
            <a:endParaRPr lang="en-US" dirty="0"/>
          </a:p>
        </p:txBody>
      </p:sp>
    </p:spTree>
    <p:extLst>
      <p:ext uri="{BB962C8B-B14F-4D97-AF65-F5344CB8AC3E}">
        <p14:creationId xmlns:p14="http://schemas.microsoft.com/office/powerpoint/2010/main" val="22948903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16585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7"/>
            <a:ext cx="7772400" cy="1362075"/>
          </a:xfrm>
        </p:spPr>
        <p:txBody>
          <a:bodyPr anchor="t"/>
          <a:lstStyle>
            <a:lvl1pPr algn="l">
              <a:defRPr sz="29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400"/>
            </a:lvl1pPr>
            <a:lvl2pPr marL="326454" indent="0">
              <a:buNone/>
              <a:defRPr sz="1300"/>
            </a:lvl2pPr>
            <a:lvl3pPr marL="652907" indent="0">
              <a:buNone/>
              <a:defRPr sz="1100"/>
            </a:lvl3pPr>
            <a:lvl4pPr marL="979362" indent="0">
              <a:buNone/>
              <a:defRPr sz="1000"/>
            </a:lvl4pPr>
            <a:lvl5pPr marL="1305816" indent="0">
              <a:buNone/>
              <a:defRPr sz="1000"/>
            </a:lvl5pPr>
            <a:lvl6pPr marL="1632269" indent="0">
              <a:buNone/>
              <a:defRPr sz="1000"/>
            </a:lvl6pPr>
            <a:lvl7pPr marL="1958723" indent="0">
              <a:buNone/>
              <a:defRPr sz="1000"/>
            </a:lvl7pPr>
            <a:lvl8pPr marL="2285176" indent="0">
              <a:buNone/>
              <a:defRPr sz="1000"/>
            </a:lvl8pPr>
            <a:lvl9pPr marL="2611631" indent="0">
              <a:buNone/>
              <a:defRPr sz="1000"/>
            </a:lvl9pPr>
          </a:lstStyle>
          <a:p>
            <a:pPr lvl="0"/>
            <a:r>
              <a:rPr lang="en-US" smtClean="0"/>
              <a:t>Click to edit Master text styles</a:t>
            </a:r>
          </a:p>
        </p:txBody>
      </p:sp>
      <p:sp>
        <p:nvSpPr>
          <p:cNvPr id="4" name="Rectangle 17"/>
          <p:cNvSpPr>
            <a:spLocks noGrp="1" noChangeArrowheads="1"/>
          </p:cNvSpPr>
          <p:nvPr>
            <p:ph type="sldNum" sz="quarter" idx="10"/>
          </p:nvPr>
        </p:nvSpPr>
        <p:spPr>
          <a:ln/>
        </p:spPr>
        <p:txBody>
          <a:bodyPr/>
          <a:lstStyle>
            <a:lvl1pPr>
              <a:defRPr/>
            </a:lvl1pPr>
          </a:lstStyle>
          <a:p>
            <a:fld id="{731F8FE0-A2D1-457F-8139-78DFF46497FE}" type="slidenum">
              <a:rPr lang="en-US"/>
              <a:pPr/>
              <a:t>‹#›</a:t>
            </a:fld>
            <a:endParaRPr lang="en-US" dirty="0"/>
          </a:p>
        </p:txBody>
      </p:sp>
    </p:spTree>
    <p:extLst>
      <p:ext uri="{BB962C8B-B14F-4D97-AF65-F5344CB8AC3E}">
        <p14:creationId xmlns:p14="http://schemas.microsoft.com/office/powerpoint/2010/main" val="126547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sldNum" sz="quarter" idx="10"/>
          </p:nvPr>
        </p:nvSpPr>
        <p:spPr>
          <a:ln/>
        </p:spPr>
        <p:txBody>
          <a:bodyPr/>
          <a:lstStyle>
            <a:lvl1pPr>
              <a:defRPr/>
            </a:lvl1pPr>
          </a:lstStyle>
          <a:p>
            <a:pPr>
              <a:defRPr/>
            </a:pPr>
            <a:fld id="{9DD785C4-633C-4771-B870-1A5F15979022}" type="slidenum">
              <a:rPr lang="en-US"/>
              <a:pPr>
                <a:defRPr/>
              </a:pPr>
              <a:t>‹#›</a:t>
            </a:fld>
            <a:endParaRPr lang="en-US" dirty="0"/>
          </a:p>
        </p:txBody>
      </p:sp>
    </p:spTree>
    <p:extLst>
      <p:ext uri="{BB962C8B-B14F-4D97-AF65-F5344CB8AC3E}">
        <p14:creationId xmlns:p14="http://schemas.microsoft.com/office/powerpoint/2010/main" val="416753369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03438"/>
            <a:ext cx="4038600" cy="376396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03438"/>
            <a:ext cx="4038600" cy="376396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sldNum" sz="quarter" idx="10"/>
          </p:nvPr>
        </p:nvSpPr>
        <p:spPr>
          <a:ln/>
        </p:spPr>
        <p:txBody>
          <a:bodyPr/>
          <a:lstStyle>
            <a:lvl1pPr>
              <a:defRPr/>
            </a:lvl1pPr>
          </a:lstStyle>
          <a:p>
            <a:fld id="{C9A98997-A9C7-4C52-8586-0234C4B2A1C2}" type="slidenum">
              <a:rPr lang="en-US"/>
              <a:pPr/>
              <a:t>‹#›</a:t>
            </a:fld>
            <a:endParaRPr lang="en-US" dirty="0"/>
          </a:p>
        </p:txBody>
      </p:sp>
    </p:spTree>
    <p:extLst>
      <p:ext uri="{BB962C8B-B14F-4D97-AF65-F5344CB8AC3E}">
        <p14:creationId xmlns:p14="http://schemas.microsoft.com/office/powerpoint/2010/main" val="40268374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1700" b="1"/>
            </a:lvl1pPr>
            <a:lvl2pPr marL="326454" indent="0">
              <a:buNone/>
              <a:defRPr sz="1400" b="1"/>
            </a:lvl2pPr>
            <a:lvl3pPr marL="652907" indent="0">
              <a:buNone/>
              <a:defRPr sz="1300" b="1"/>
            </a:lvl3pPr>
            <a:lvl4pPr marL="979362" indent="0">
              <a:buNone/>
              <a:defRPr sz="1100" b="1"/>
            </a:lvl4pPr>
            <a:lvl5pPr marL="1305816" indent="0">
              <a:buNone/>
              <a:defRPr sz="1100" b="1"/>
            </a:lvl5pPr>
            <a:lvl6pPr marL="1632269" indent="0">
              <a:buNone/>
              <a:defRPr sz="1100" b="1"/>
            </a:lvl6pPr>
            <a:lvl7pPr marL="1958723" indent="0">
              <a:buNone/>
              <a:defRPr sz="1100" b="1"/>
            </a:lvl7pPr>
            <a:lvl8pPr marL="2285176" indent="0">
              <a:buNone/>
              <a:defRPr sz="1100" b="1"/>
            </a:lvl8pPr>
            <a:lvl9pPr marL="2611631"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700" b="1"/>
            </a:lvl1pPr>
            <a:lvl2pPr marL="326454" indent="0">
              <a:buNone/>
              <a:defRPr sz="1400" b="1"/>
            </a:lvl2pPr>
            <a:lvl3pPr marL="652907" indent="0">
              <a:buNone/>
              <a:defRPr sz="1300" b="1"/>
            </a:lvl3pPr>
            <a:lvl4pPr marL="979362" indent="0">
              <a:buNone/>
              <a:defRPr sz="1100" b="1"/>
            </a:lvl4pPr>
            <a:lvl5pPr marL="1305816" indent="0">
              <a:buNone/>
              <a:defRPr sz="1100" b="1"/>
            </a:lvl5pPr>
            <a:lvl6pPr marL="1632269" indent="0">
              <a:buNone/>
              <a:defRPr sz="1100" b="1"/>
            </a:lvl6pPr>
            <a:lvl7pPr marL="1958723" indent="0">
              <a:buNone/>
              <a:defRPr sz="1100" b="1"/>
            </a:lvl7pPr>
            <a:lvl8pPr marL="2285176" indent="0">
              <a:buNone/>
              <a:defRPr sz="1100" b="1"/>
            </a:lvl8pPr>
            <a:lvl9pPr marL="2611631"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sldNum" sz="quarter" idx="10"/>
          </p:nvPr>
        </p:nvSpPr>
        <p:spPr>
          <a:ln/>
        </p:spPr>
        <p:txBody>
          <a:bodyPr/>
          <a:lstStyle>
            <a:lvl1pPr>
              <a:defRPr/>
            </a:lvl1pPr>
          </a:lstStyle>
          <a:p>
            <a:fld id="{7B0FA8AB-F5D9-432A-B0ED-63A1AC445665}" type="slidenum">
              <a:rPr lang="en-US"/>
              <a:pPr/>
              <a:t>‹#›</a:t>
            </a:fld>
            <a:endParaRPr lang="en-US" dirty="0"/>
          </a:p>
        </p:txBody>
      </p:sp>
    </p:spTree>
    <p:extLst>
      <p:ext uri="{BB962C8B-B14F-4D97-AF65-F5344CB8AC3E}">
        <p14:creationId xmlns:p14="http://schemas.microsoft.com/office/powerpoint/2010/main" val="2367501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sldNum" sz="quarter" idx="10"/>
          </p:nvPr>
        </p:nvSpPr>
        <p:spPr>
          <a:ln/>
        </p:spPr>
        <p:txBody>
          <a:bodyPr/>
          <a:lstStyle>
            <a:lvl1pPr>
              <a:defRPr/>
            </a:lvl1pPr>
          </a:lstStyle>
          <a:p>
            <a:fld id="{7AC8AF68-E05A-4E83-ADA0-A12BDBE6999A}" type="slidenum">
              <a:rPr lang="en-US"/>
              <a:pPr/>
              <a:t>‹#›</a:t>
            </a:fld>
            <a:endParaRPr lang="en-US" dirty="0"/>
          </a:p>
        </p:txBody>
      </p:sp>
    </p:spTree>
    <p:extLst>
      <p:ext uri="{BB962C8B-B14F-4D97-AF65-F5344CB8AC3E}">
        <p14:creationId xmlns:p14="http://schemas.microsoft.com/office/powerpoint/2010/main" val="1886282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sldNum" sz="quarter" idx="10"/>
          </p:nvPr>
        </p:nvSpPr>
        <p:spPr>
          <a:ln/>
        </p:spPr>
        <p:txBody>
          <a:bodyPr/>
          <a:lstStyle>
            <a:lvl1pPr>
              <a:defRPr/>
            </a:lvl1pPr>
          </a:lstStyle>
          <a:p>
            <a:fld id="{EEBA6564-06D0-49D4-9733-3F3D6B2C119F}" type="slidenum">
              <a:rPr lang="en-US"/>
              <a:pPr/>
              <a:t>‹#›</a:t>
            </a:fld>
            <a:endParaRPr lang="en-US" dirty="0"/>
          </a:p>
        </p:txBody>
      </p:sp>
    </p:spTree>
    <p:extLst>
      <p:ext uri="{BB962C8B-B14F-4D97-AF65-F5344CB8AC3E}">
        <p14:creationId xmlns:p14="http://schemas.microsoft.com/office/powerpoint/2010/main" val="854268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0"/>
            <a:ext cx="3008313" cy="1162050"/>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050" y="273057"/>
            <a:ext cx="5111750" cy="5853113"/>
          </a:xfrm>
        </p:spPr>
        <p:txBody>
          <a:bodyPr/>
          <a:lstStyle>
            <a:lvl1pPr>
              <a:defRPr sz="23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435107"/>
            <a:ext cx="3008313" cy="4691063"/>
          </a:xfrm>
        </p:spPr>
        <p:txBody>
          <a:bodyPr/>
          <a:lstStyle>
            <a:lvl1pPr marL="0" indent="0">
              <a:buNone/>
              <a:defRPr sz="1000"/>
            </a:lvl1pPr>
            <a:lvl2pPr marL="326454" indent="0">
              <a:buNone/>
              <a:defRPr sz="900"/>
            </a:lvl2pPr>
            <a:lvl3pPr marL="652907" indent="0">
              <a:buNone/>
              <a:defRPr sz="700"/>
            </a:lvl3pPr>
            <a:lvl4pPr marL="979362" indent="0">
              <a:buNone/>
              <a:defRPr sz="600"/>
            </a:lvl4pPr>
            <a:lvl5pPr marL="1305816" indent="0">
              <a:buNone/>
              <a:defRPr sz="600"/>
            </a:lvl5pPr>
            <a:lvl6pPr marL="1632269" indent="0">
              <a:buNone/>
              <a:defRPr sz="600"/>
            </a:lvl6pPr>
            <a:lvl7pPr marL="1958723" indent="0">
              <a:buNone/>
              <a:defRPr sz="600"/>
            </a:lvl7pPr>
            <a:lvl8pPr marL="2285176" indent="0">
              <a:buNone/>
              <a:defRPr sz="600"/>
            </a:lvl8pPr>
            <a:lvl9pPr marL="2611631" indent="0">
              <a:buNone/>
              <a:defRPr sz="6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fld id="{EDE7FE57-D159-46F9-AA3C-4ACF6E714890}" type="slidenum">
              <a:rPr lang="en-US"/>
              <a:pPr/>
              <a:t>‹#›</a:t>
            </a:fld>
            <a:endParaRPr lang="en-US" dirty="0"/>
          </a:p>
        </p:txBody>
      </p:sp>
    </p:spTree>
    <p:extLst>
      <p:ext uri="{BB962C8B-B14F-4D97-AF65-F5344CB8AC3E}">
        <p14:creationId xmlns:p14="http://schemas.microsoft.com/office/powerpoint/2010/main" val="27684682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4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2300"/>
            </a:lvl1pPr>
            <a:lvl2pPr marL="326454" indent="0">
              <a:buNone/>
              <a:defRPr sz="2000"/>
            </a:lvl2pPr>
            <a:lvl3pPr marL="652907" indent="0">
              <a:buNone/>
              <a:defRPr sz="1700"/>
            </a:lvl3pPr>
            <a:lvl4pPr marL="979362" indent="0">
              <a:buNone/>
              <a:defRPr sz="1400"/>
            </a:lvl4pPr>
            <a:lvl5pPr marL="1305816" indent="0">
              <a:buNone/>
              <a:defRPr sz="1400"/>
            </a:lvl5pPr>
            <a:lvl6pPr marL="1632269" indent="0">
              <a:buNone/>
              <a:defRPr sz="1400"/>
            </a:lvl6pPr>
            <a:lvl7pPr marL="1958723" indent="0">
              <a:buNone/>
              <a:defRPr sz="1400"/>
            </a:lvl7pPr>
            <a:lvl8pPr marL="2285176" indent="0">
              <a:buNone/>
              <a:defRPr sz="1400"/>
            </a:lvl8pPr>
            <a:lvl9pPr marL="2611631" indent="0">
              <a:buNone/>
              <a:defRPr sz="14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00"/>
            </a:lvl1pPr>
            <a:lvl2pPr marL="326454" indent="0">
              <a:buNone/>
              <a:defRPr sz="900"/>
            </a:lvl2pPr>
            <a:lvl3pPr marL="652907" indent="0">
              <a:buNone/>
              <a:defRPr sz="700"/>
            </a:lvl3pPr>
            <a:lvl4pPr marL="979362" indent="0">
              <a:buNone/>
              <a:defRPr sz="600"/>
            </a:lvl4pPr>
            <a:lvl5pPr marL="1305816" indent="0">
              <a:buNone/>
              <a:defRPr sz="600"/>
            </a:lvl5pPr>
            <a:lvl6pPr marL="1632269" indent="0">
              <a:buNone/>
              <a:defRPr sz="600"/>
            </a:lvl6pPr>
            <a:lvl7pPr marL="1958723" indent="0">
              <a:buNone/>
              <a:defRPr sz="600"/>
            </a:lvl7pPr>
            <a:lvl8pPr marL="2285176" indent="0">
              <a:buNone/>
              <a:defRPr sz="600"/>
            </a:lvl8pPr>
            <a:lvl9pPr marL="2611631" indent="0">
              <a:buNone/>
              <a:defRPr sz="6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fld id="{F4057D32-5D39-4C7A-BF6D-C28935F69C0B}" type="slidenum">
              <a:rPr lang="en-US"/>
              <a:pPr/>
              <a:t>‹#›</a:t>
            </a:fld>
            <a:endParaRPr lang="en-US" dirty="0"/>
          </a:p>
        </p:txBody>
      </p:sp>
    </p:spTree>
    <p:extLst>
      <p:ext uri="{BB962C8B-B14F-4D97-AF65-F5344CB8AC3E}">
        <p14:creationId xmlns:p14="http://schemas.microsoft.com/office/powerpoint/2010/main" val="30984600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fld id="{DED511E1-A6FA-4372-A762-66A447CBFE7F}" type="slidenum">
              <a:rPr lang="en-US"/>
              <a:pPr/>
              <a:t>‹#›</a:t>
            </a:fld>
            <a:endParaRPr lang="en-US" dirty="0"/>
          </a:p>
        </p:txBody>
      </p:sp>
    </p:spTree>
    <p:extLst>
      <p:ext uri="{BB962C8B-B14F-4D97-AF65-F5344CB8AC3E}">
        <p14:creationId xmlns:p14="http://schemas.microsoft.com/office/powerpoint/2010/main" val="28183217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838200"/>
            <a:ext cx="22860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838200"/>
            <a:ext cx="67056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sldNum" sz="quarter" idx="10"/>
          </p:nvPr>
        </p:nvSpPr>
        <p:spPr>
          <a:ln/>
        </p:spPr>
        <p:txBody>
          <a:bodyPr/>
          <a:lstStyle>
            <a:lvl1pPr>
              <a:defRPr/>
            </a:lvl1pPr>
          </a:lstStyle>
          <a:p>
            <a:fld id="{6A128E56-C0D8-4BD2-A35B-E8266FACCC40}" type="slidenum">
              <a:rPr lang="en-US"/>
              <a:pPr/>
              <a:t>‹#›</a:t>
            </a:fld>
            <a:endParaRPr lang="en-US" dirty="0"/>
          </a:p>
        </p:txBody>
      </p:sp>
    </p:spTree>
    <p:extLst>
      <p:ext uri="{BB962C8B-B14F-4D97-AF65-F5344CB8AC3E}">
        <p14:creationId xmlns:p14="http://schemas.microsoft.com/office/powerpoint/2010/main" val="2936538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sldNum" sz="quarter" idx="10"/>
          </p:nvPr>
        </p:nvSpPr>
        <p:spPr>
          <a:ln/>
        </p:spPr>
        <p:txBody>
          <a:bodyPr/>
          <a:lstStyle>
            <a:lvl1pPr>
              <a:defRPr/>
            </a:lvl1pPr>
          </a:lstStyle>
          <a:p>
            <a:pPr>
              <a:defRPr/>
            </a:pPr>
            <a:fld id="{0067E7EF-3C61-4F15-BB87-07C10E8A2804}" type="slidenum">
              <a:rPr lang="en-US"/>
              <a:pPr>
                <a:defRPr/>
              </a:pPr>
              <a:t>‹#›</a:t>
            </a:fld>
            <a:endParaRPr lang="en-US" dirty="0"/>
          </a:p>
        </p:txBody>
      </p:sp>
    </p:spTree>
    <p:extLst>
      <p:ext uri="{BB962C8B-B14F-4D97-AF65-F5344CB8AC3E}">
        <p14:creationId xmlns:p14="http://schemas.microsoft.com/office/powerpoint/2010/main" val="3395119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pPr>
              <a:defRPr/>
            </a:pPr>
            <a:fld id="{74C32FCE-E623-47C5-983F-4DF7D1478D56}" type="slidenum">
              <a:rPr lang="en-US"/>
              <a:pPr>
                <a:defRPr/>
              </a:pPr>
              <a:t>‹#›</a:t>
            </a:fld>
            <a:endParaRPr lang="en-US" dirty="0"/>
          </a:p>
        </p:txBody>
      </p:sp>
    </p:spTree>
    <p:extLst>
      <p:ext uri="{BB962C8B-B14F-4D97-AF65-F5344CB8AC3E}">
        <p14:creationId xmlns:p14="http://schemas.microsoft.com/office/powerpoint/2010/main" val="2993859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sldNum" sz="quarter" idx="10"/>
          </p:nvPr>
        </p:nvSpPr>
        <p:spPr>
          <a:ln/>
        </p:spPr>
        <p:txBody>
          <a:bodyPr/>
          <a:lstStyle>
            <a:lvl1pPr>
              <a:defRPr/>
            </a:lvl1pPr>
          </a:lstStyle>
          <a:p>
            <a:pPr>
              <a:defRPr/>
            </a:pPr>
            <a:fld id="{ED688B7D-5DFA-4019-8ABB-5389CE00B453}" type="slidenum">
              <a:rPr lang="en-US"/>
              <a:pPr>
                <a:defRPr/>
              </a:pPr>
              <a:t>‹#›</a:t>
            </a:fld>
            <a:endParaRPr lang="en-US" dirty="0"/>
          </a:p>
        </p:txBody>
      </p:sp>
    </p:spTree>
    <p:extLst>
      <p:ext uri="{BB962C8B-B14F-4D97-AF65-F5344CB8AC3E}">
        <p14:creationId xmlns:p14="http://schemas.microsoft.com/office/powerpoint/2010/main" val="2170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838200"/>
            <a:ext cx="9144000" cy="715963"/>
          </a:xfrm>
          <a:prstGeom prst="rect">
            <a:avLst/>
          </a:prstGeom>
          <a:noFill/>
          <a:ln>
            <a:noFill/>
          </a:ln>
          <a:extLst>
            <a:ext uri="{909E8E84-426E-40DD-AFC4-6F175D3DCCD1}">
              <a14:hiddenFill xmlns:a14="http://schemas.microsoft.com/office/drawing/2010/main">
                <a:solidFill>
                  <a:srgbClr val="C1D82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2103438"/>
            <a:ext cx="8229600"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AutoShape 8"/>
          <p:cNvSpPr>
            <a:spLocks noChangeArrowheads="1"/>
          </p:cNvSpPr>
          <p:nvPr/>
        </p:nvSpPr>
        <p:spPr bwMode="auto">
          <a:xfrm rot="10800000">
            <a:off x="7620000" y="6096000"/>
            <a:ext cx="1066800" cy="7620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defRPr/>
            </a:pPr>
            <a:endParaRPr lang="en-US" baseline="0" dirty="0" smtClean="0"/>
          </a:p>
        </p:txBody>
      </p:sp>
      <p:sp>
        <p:nvSpPr>
          <p:cNvPr id="1041" name="Rectangle 17"/>
          <p:cNvSpPr>
            <a:spLocks noGrp="1" noChangeArrowheads="1"/>
          </p:cNvSpPr>
          <p:nvPr>
            <p:ph type="sldNum" sz="quarter" idx="4"/>
          </p:nvPr>
        </p:nvSpPr>
        <p:spPr bwMode="auto">
          <a:xfrm>
            <a:off x="8077200" y="6477000"/>
            <a:ext cx="67945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baseline="0"/>
            </a:lvl1pPr>
          </a:lstStyle>
          <a:p>
            <a:pPr>
              <a:defRPr/>
            </a:pPr>
            <a:fld id="{ED896240-52F5-4508-BA56-B8140ED66B45}" type="slidenum">
              <a:rPr lang="en-US"/>
              <a:pPr>
                <a:defRPr/>
              </a:pPr>
              <a:t>‹#›</a:t>
            </a:fld>
            <a:endParaRPr lang="en-US" dirty="0"/>
          </a:p>
        </p:txBody>
      </p:sp>
      <p:sp>
        <p:nvSpPr>
          <p:cNvPr id="1030" name="Rectangle 14"/>
          <p:cNvSpPr>
            <a:spLocks noChangeArrowheads="1"/>
          </p:cNvSpPr>
          <p:nvPr userDrawn="1"/>
        </p:nvSpPr>
        <p:spPr bwMode="auto">
          <a:xfrm>
            <a:off x="0" y="381000"/>
            <a:ext cx="9144000" cy="76200"/>
          </a:xfrm>
          <a:prstGeom prst="rect">
            <a:avLst/>
          </a:prstGeom>
          <a:solidFill>
            <a:srgbClr val="C1D82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defRPr/>
            </a:pPr>
            <a:endParaRPr lang="en-US" dirty="0" smtClean="0"/>
          </a:p>
        </p:txBody>
      </p:sp>
      <p:sp>
        <p:nvSpPr>
          <p:cNvPr id="19471" name="Text Box 7"/>
          <p:cNvSpPr txBox="1">
            <a:spLocks noChangeArrowheads="1"/>
          </p:cNvSpPr>
          <p:nvPr userDrawn="1"/>
        </p:nvSpPr>
        <p:spPr bwMode="auto">
          <a:xfrm>
            <a:off x="0" y="762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defRPr/>
            </a:pPr>
            <a:r>
              <a:rPr lang="en-US" sz="1100" baseline="0" dirty="0" smtClean="0"/>
              <a:t>B     O     N     N     E     V     I     L     L     E             P     O     W     E     R             A     D     M     I     N     I     S     T     R     A     T     I     O     N</a:t>
            </a: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0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Arial" charset="0"/>
        </a:defRPr>
      </a:lvl2pPr>
      <a:lvl3pPr algn="ctr" rtl="0" eaLnBrk="0" fontAlgn="base" hangingPunct="0">
        <a:spcBef>
          <a:spcPct val="0"/>
        </a:spcBef>
        <a:spcAft>
          <a:spcPct val="0"/>
        </a:spcAft>
        <a:defRPr sz="4000">
          <a:solidFill>
            <a:schemeClr val="tx1"/>
          </a:solidFill>
          <a:latin typeface="Arial" charset="0"/>
        </a:defRPr>
      </a:lvl3pPr>
      <a:lvl4pPr algn="ctr" rtl="0" eaLnBrk="0" fontAlgn="base" hangingPunct="0">
        <a:spcBef>
          <a:spcPct val="0"/>
        </a:spcBef>
        <a:spcAft>
          <a:spcPct val="0"/>
        </a:spcAft>
        <a:defRPr sz="4000">
          <a:solidFill>
            <a:schemeClr val="tx1"/>
          </a:solidFill>
          <a:latin typeface="Arial" charset="0"/>
        </a:defRPr>
      </a:lvl4pPr>
      <a:lvl5pPr algn="ctr" rtl="0" eaLnBrk="0" fontAlgn="base" hangingPunct="0">
        <a:spcBef>
          <a:spcPct val="0"/>
        </a:spcBef>
        <a:spcAft>
          <a:spcPct val="0"/>
        </a:spcAft>
        <a:defRPr sz="4000">
          <a:solidFill>
            <a:schemeClr val="tx1"/>
          </a:solidFill>
          <a:latin typeface="Arial" charset="0"/>
        </a:defRPr>
      </a:lvl5pPr>
      <a:lvl6pPr marL="457200" algn="ctr" rtl="0" eaLnBrk="0" fontAlgn="base" hangingPunct="0">
        <a:spcBef>
          <a:spcPct val="0"/>
        </a:spcBef>
        <a:spcAft>
          <a:spcPct val="0"/>
        </a:spcAft>
        <a:defRPr sz="4000">
          <a:solidFill>
            <a:schemeClr val="tx1"/>
          </a:solidFill>
          <a:latin typeface="Arial" charset="0"/>
        </a:defRPr>
      </a:lvl6pPr>
      <a:lvl7pPr marL="914400" algn="ctr" rtl="0" eaLnBrk="0" fontAlgn="base" hangingPunct="0">
        <a:spcBef>
          <a:spcPct val="0"/>
        </a:spcBef>
        <a:spcAft>
          <a:spcPct val="0"/>
        </a:spcAft>
        <a:defRPr sz="4000">
          <a:solidFill>
            <a:schemeClr val="tx1"/>
          </a:solidFill>
          <a:latin typeface="Arial" charset="0"/>
        </a:defRPr>
      </a:lvl7pPr>
      <a:lvl8pPr marL="1371600" algn="ctr" rtl="0" eaLnBrk="0" fontAlgn="base" hangingPunct="0">
        <a:spcBef>
          <a:spcPct val="0"/>
        </a:spcBef>
        <a:spcAft>
          <a:spcPct val="0"/>
        </a:spcAft>
        <a:defRPr sz="4000">
          <a:solidFill>
            <a:schemeClr val="tx1"/>
          </a:solidFill>
          <a:latin typeface="Arial" charset="0"/>
        </a:defRPr>
      </a:lvl8pPr>
      <a:lvl9pPr marL="1828800" algn="ctr" rtl="0" eaLnBrk="0" fontAlgn="base" hangingPunct="0">
        <a:spcBef>
          <a:spcPct val="0"/>
        </a:spcBef>
        <a:spcAft>
          <a:spcPct val="0"/>
        </a:spcAft>
        <a:defRPr sz="40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Font typeface="Verdana" panose="020B0604030504040204"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AutoShape 8"/>
          <p:cNvSpPr>
            <a:spLocks noChangeArrowheads="1"/>
          </p:cNvSpPr>
          <p:nvPr/>
        </p:nvSpPr>
        <p:spPr bwMode="auto">
          <a:xfrm rot="10800000">
            <a:off x="7620000" y="6096000"/>
            <a:ext cx="1066800" cy="7620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defRPr/>
            </a:pPr>
            <a:endParaRPr lang="en-US" baseline="0" dirty="0" smtClean="0"/>
          </a:p>
        </p:txBody>
      </p:sp>
      <p:sp>
        <p:nvSpPr>
          <p:cNvPr id="2051" name="Rectangle 2"/>
          <p:cNvSpPr>
            <a:spLocks noGrp="1" noChangeArrowheads="1"/>
          </p:cNvSpPr>
          <p:nvPr>
            <p:ph type="title"/>
          </p:nvPr>
        </p:nvSpPr>
        <p:spPr bwMode="auto">
          <a:xfrm>
            <a:off x="0" y="838200"/>
            <a:ext cx="9144000" cy="715963"/>
          </a:xfrm>
          <a:prstGeom prst="rect">
            <a:avLst/>
          </a:prstGeom>
          <a:noFill/>
          <a:ln>
            <a:noFill/>
          </a:ln>
          <a:extLst>
            <a:ext uri="{909E8E84-426E-40DD-AFC4-6F175D3DCCD1}">
              <a14:hiddenFill xmlns:a14="http://schemas.microsoft.com/office/drawing/2010/main">
                <a:solidFill>
                  <a:srgbClr val="C1D82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Rectangle 3"/>
          <p:cNvSpPr>
            <a:spLocks noGrp="1" noChangeArrowheads="1"/>
          </p:cNvSpPr>
          <p:nvPr>
            <p:ph type="body" idx="1"/>
          </p:nvPr>
        </p:nvSpPr>
        <p:spPr bwMode="auto">
          <a:xfrm>
            <a:off x="457200" y="2103438"/>
            <a:ext cx="8229600"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83" name="Text Box 7"/>
          <p:cNvSpPr txBox="1">
            <a:spLocks noChangeArrowheads="1"/>
          </p:cNvSpPr>
          <p:nvPr userDrawn="1"/>
        </p:nvSpPr>
        <p:spPr bwMode="auto">
          <a:xfrm>
            <a:off x="0" y="762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defRPr/>
            </a:pPr>
            <a:r>
              <a:rPr lang="en-US" sz="1100" baseline="0" dirty="0" smtClean="0"/>
              <a:t>B     O     N     N     E     V     I     L     L     E             P     O     W     E     R             A     D     M     I     N     I     S     T     R     A     T     I     O     N</a:t>
            </a:r>
          </a:p>
        </p:txBody>
      </p:sp>
      <p:sp>
        <p:nvSpPr>
          <p:cNvPr id="1041" name="Rectangle 17"/>
          <p:cNvSpPr>
            <a:spLocks noGrp="1" noChangeArrowheads="1"/>
          </p:cNvSpPr>
          <p:nvPr>
            <p:ph type="sldNum" sz="quarter" idx="4"/>
          </p:nvPr>
        </p:nvSpPr>
        <p:spPr bwMode="auto">
          <a:xfrm>
            <a:off x="8077200" y="6477000"/>
            <a:ext cx="67945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baseline="0"/>
            </a:lvl1pPr>
          </a:lstStyle>
          <a:p>
            <a:pPr>
              <a:defRPr/>
            </a:pPr>
            <a:fld id="{68DFDC1F-75D3-4D22-8B5A-680A49701BF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0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Arial" charset="0"/>
        </a:defRPr>
      </a:lvl2pPr>
      <a:lvl3pPr algn="ctr" rtl="0" eaLnBrk="0" fontAlgn="base" hangingPunct="0">
        <a:spcBef>
          <a:spcPct val="0"/>
        </a:spcBef>
        <a:spcAft>
          <a:spcPct val="0"/>
        </a:spcAft>
        <a:defRPr sz="4000">
          <a:solidFill>
            <a:schemeClr val="tx1"/>
          </a:solidFill>
          <a:latin typeface="Arial" charset="0"/>
        </a:defRPr>
      </a:lvl3pPr>
      <a:lvl4pPr algn="ctr" rtl="0" eaLnBrk="0" fontAlgn="base" hangingPunct="0">
        <a:spcBef>
          <a:spcPct val="0"/>
        </a:spcBef>
        <a:spcAft>
          <a:spcPct val="0"/>
        </a:spcAft>
        <a:defRPr sz="4000">
          <a:solidFill>
            <a:schemeClr val="tx1"/>
          </a:solidFill>
          <a:latin typeface="Arial" charset="0"/>
        </a:defRPr>
      </a:lvl4pPr>
      <a:lvl5pPr algn="ctr" rtl="0" eaLnBrk="0" fontAlgn="base" hangingPunct="0">
        <a:spcBef>
          <a:spcPct val="0"/>
        </a:spcBef>
        <a:spcAft>
          <a:spcPct val="0"/>
        </a:spcAft>
        <a:defRPr sz="4000">
          <a:solidFill>
            <a:schemeClr val="tx1"/>
          </a:solidFill>
          <a:latin typeface="Arial" charset="0"/>
        </a:defRPr>
      </a:lvl5pPr>
      <a:lvl6pPr marL="457200" algn="ctr" rtl="0" eaLnBrk="0" fontAlgn="base" hangingPunct="0">
        <a:spcBef>
          <a:spcPct val="0"/>
        </a:spcBef>
        <a:spcAft>
          <a:spcPct val="0"/>
        </a:spcAft>
        <a:defRPr sz="4000">
          <a:solidFill>
            <a:schemeClr val="tx1"/>
          </a:solidFill>
          <a:latin typeface="Arial" charset="0"/>
        </a:defRPr>
      </a:lvl6pPr>
      <a:lvl7pPr marL="914400" algn="ctr" rtl="0" eaLnBrk="0" fontAlgn="base" hangingPunct="0">
        <a:spcBef>
          <a:spcPct val="0"/>
        </a:spcBef>
        <a:spcAft>
          <a:spcPct val="0"/>
        </a:spcAft>
        <a:defRPr sz="4000">
          <a:solidFill>
            <a:schemeClr val="tx1"/>
          </a:solidFill>
          <a:latin typeface="Arial" charset="0"/>
        </a:defRPr>
      </a:lvl7pPr>
      <a:lvl8pPr marL="1371600" algn="ctr" rtl="0" eaLnBrk="0" fontAlgn="base" hangingPunct="0">
        <a:spcBef>
          <a:spcPct val="0"/>
        </a:spcBef>
        <a:spcAft>
          <a:spcPct val="0"/>
        </a:spcAft>
        <a:defRPr sz="4000">
          <a:solidFill>
            <a:schemeClr val="tx1"/>
          </a:solidFill>
          <a:latin typeface="Arial" charset="0"/>
        </a:defRPr>
      </a:lvl8pPr>
      <a:lvl9pPr marL="1828800" algn="ctr" rtl="0" eaLnBrk="0" fontAlgn="base" hangingPunct="0">
        <a:spcBef>
          <a:spcPct val="0"/>
        </a:spcBef>
        <a:spcAft>
          <a:spcPct val="0"/>
        </a:spcAft>
        <a:defRPr sz="40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Font typeface="Verdana" panose="020B0604030504040204"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0" y="838200"/>
            <a:ext cx="9144000" cy="715963"/>
          </a:xfrm>
          <a:prstGeom prst="rect">
            <a:avLst/>
          </a:prstGeom>
          <a:noFill/>
          <a:ln>
            <a:noFill/>
          </a:ln>
          <a:extLst>
            <a:ext uri="{909E8E84-426E-40DD-AFC4-6F175D3DCCD1}">
              <a14:hiddenFill xmlns:a14="http://schemas.microsoft.com/office/drawing/2010/main">
                <a:solidFill>
                  <a:srgbClr val="C1D82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457200" y="2103438"/>
            <a:ext cx="8229600"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AutoShape 8"/>
          <p:cNvSpPr>
            <a:spLocks noChangeArrowheads="1"/>
          </p:cNvSpPr>
          <p:nvPr/>
        </p:nvSpPr>
        <p:spPr bwMode="auto">
          <a:xfrm rot="10800000">
            <a:off x="7620000" y="6096000"/>
            <a:ext cx="1066800" cy="7620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baseline="0" dirty="0">
              <a:solidFill>
                <a:srgbClr val="000000"/>
              </a:solidFill>
            </a:endParaRPr>
          </a:p>
        </p:txBody>
      </p:sp>
      <p:sp>
        <p:nvSpPr>
          <p:cNvPr id="1041" name="Rectangle 17"/>
          <p:cNvSpPr>
            <a:spLocks noGrp="1" noChangeArrowheads="1"/>
          </p:cNvSpPr>
          <p:nvPr>
            <p:ph type="sldNum" sz="quarter" idx="4"/>
          </p:nvPr>
        </p:nvSpPr>
        <p:spPr bwMode="auto">
          <a:xfrm>
            <a:off x="8077200" y="6477000"/>
            <a:ext cx="67945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baseline="0">
                <a:solidFill>
                  <a:srgbClr val="000000"/>
                </a:solidFill>
                <a:latin typeface="Arial" charset="0"/>
              </a:defRPr>
            </a:lvl1pPr>
          </a:lstStyle>
          <a:p>
            <a:pPr>
              <a:defRPr/>
            </a:pPr>
            <a:fld id="{080A466A-D5D2-46F0-9953-80F6AEC1280D}" type="slidenum">
              <a:rPr lang="en-US"/>
              <a:pPr>
                <a:defRPr/>
              </a:pPr>
              <a:t>‹#›</a:t>
            </a:fld>
            <a:endParaRPr lang="en-US" dirty="0"/>
          </a:p>
        </p:txBody>
      </p:sp>
      <p:sp>
        <p:nvSpPr>
          <p:cNvPr id="4102" name="Rectangle 14"/>
          <p:cNvSpPr>
            <a:spLocks noChangeArrowheads="1"/>
          </p:cNvSpPr>
          <p:nvPr/>
        </p:nvSpPr>
        <p:spPr bwMode="auto">
          <a:xfrm>
            <a:off x="0" y="381000"/>
            <a:ext cx="9144000" cy="76200"/>
          </a:xfrm>
          <a:prstGeom prst="rect">
            <a:avLst/>
          </a:prstGeom>
          <a:solidFill>
            <a:srgbClr val="C1D82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eaLnBrk="1" hangingPunct="1"/>
            <a:endParaRPr lang="en-US" dirty="0">
              <a:solidFill>
                <a:srgbClr val="000000"/>
              </a:solidFill>
            </a:endParaRPr>
          </a:p>
        </p:txBody>
      </p:sp>
      <p:sp>
        <p:nvSpPr>
          <p:cNvPr id="19471" name="Text Box 7"/>
          <p:cNvSpPr txBox="1">
            <a:spLocks noChangeArrowheads="1"/>
          </p:cNvSpPr>
          <p:nvPr/>
        </p:nvSpPr>
        <p:spPr bwMode="auto">
          <a:xfrm>
            <a:off x="0" y="762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defRPr/>
            </a:pPr>
            <a:r>
              <a:rPr lang="en-US" sz="1100" baseline="0" dirty="0" smtClean="0">
                <a:solidFill>
                  <a:srgbClr val="000000"/>
                </a:solidFill>
              </a:rPr>
              <a:t>B     O     N     N     E     V     I     L     L     E             P     O     W     E     R             A     D     M     I     N     I     S     T     R     A     T     I     O     N</a:t>
            </a: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0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Arial" charset="0"/>
        </a:defRPr>
      </a:lvl2pPr>
      <a:lvl3pPr algn="ctr" rtl="0" eaLnBrk="0" fontAlgn="base" hangingPunct="0">
        <a:spcBef>
          <a:spcPct val="0"/>
        </a:spcBef>
        <a:spcAft>
          <a:spcPct val="0"/>
        </a:spcAft>
        <a:defRPr sz="4000">
          <a:solidFill>
            <a:schemeClr val="tx1"/>
          </a:solidFill>
          <a:latin typeface="Arial" charset="0"/>
        </a:defRPr>
      </a:lvl3pPr>
      <a:lvl4pPr algn="ctr" rtl="0" eaLnBrk="0" fontAlgn="base" hangingPunct="0">
        <a:spcBef>
          <a:spcPct val="0"/>
        </a:spcBef>
        <a:spcAft>
          <a:spcPct val="0"/>
        </a:spcAft>
        <a:defRPr sz="4000">
          <a:solidFill>
            <a:schemeClr val="tx1"/>
          </a:solidFill>
          <a:latin typeface="Arial" charset="0"/>
        </a:defRPr>
      </a:lvl4pPr>
      <a:lvl5pPr algn="ctr" rtl="0" eaLnBrk="0" fontAlgn="base" hangingPunct="0">
        <a:spcBef>
          <a:spcPct val="0"/>
        </a:spcBef>
        <a:spcAft>
          <a:spcPct val="0"/>
        </a:spcAft>
        <a:defRPr sz="4000">
          <a:solidFill>
            <a:schemeClr val="tx1"/>
          </a:solidFill>
          <a:latin typeface="Arial" charset="0"/>
        </a:defRPr>
      </a:lvl5pPr>
      <a:lvl6pPr marL="457200" algn="ctr" rtl="0" eaLnBrk="0" fontAlgn="base" hangingPunct="0">
        <a:spcBef>
          <a:spcPct val="0"/>
        </a:spcBef>
        <a:spcAft>
          <a:spcPct val="0"/>
        </a:spcAft>
        <a:defRPr sz="4000">
          <a:solidFill>
            <a:schemeClr val="tx1"/>
          </a:solidFill>
          <a:latin typeface="Arial" charset="0"/>
        </a:defRPr>
      </a:lvl6pPr>
      <a:lvl7pPr marL="914400" algn="ctr" rtl="0" eaLnBrk="0" fontAlgn="base" hangingPunct="0">
        <a:spcBef>
          <a:spcPct val="0"/>
        </a:spcBef>
        <a:spcAft>
          <a:spcPct val="0"/>
        </a:spcAft>
        <a:defRPr sz="4000">
          <a:solidFill>
            <a:schemeClr val="tx1"/>
          </a:solidFill>
          <a:latin typeface="Arial" charset="0"/>
        </a:defRPr>
      </a:lvl7pPr>
      <a:lvl8pPr marL="1371600" algn="ctr" rtl="0" eaLnBrk="0" fontAlgn="base" hangingPunct="0">
        <a:spcBef>
          <a:spcPct val="0"/>
        </a:spcBef>
        <a:spcAft>
          <a:spcPct val="0"/>
        </a:spcAft>
        <a:defRPr sz="4000">
          <a:solidFill>
            <a:schemeClr val="tx1"/>
          </a:solidFill>
          <a:latin typeface="Arial" charset="0"/>
        </a:defRPr>
      </a:lvl8pPr>
      <a:lvl9pPr marL="1828800" algn="ctr" rtl="0" eaLnBrk="0" fontAlgn="base" hangingPunct="0">
        <a:spcBef>
          <a:spcPct val="0"/>
        </a:spcBef>
        <a:spcAft>
          <a:spcPct val="0"/>
        </a:spcAft>
        <a:defRPr sz="40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Font typeface="Verdana" panose="020B0604030504040204"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Font typeface="Wingdings" panose="05000000000000000000"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838200"/>
            <a:ext cx="91440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290" tIns="32645" rIns="65290" bIns="32645"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2103438"/>
            <a:ext cx="8229600"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290" tIns="32645" rIns="65290" bIns="3264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AutoShape 8"/>
          <p:cNvSpPr>
            <a:spLocks noChangeArrowheads="1"/>
          </p:cNvSpPr>
          <p:nvPr/>
        </p:nvSpPr>
        <p:spPr bwMode="auto">
          <a:xfrm rot="10800000">
            <a:off x="7620000" y="6096000"/>
            <a:ext cx="1066800" cy="7620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5290" tIns="32645" rIns="65290" bIns="32645" anchor="ctr"/>
          <a:lstStyle>
            <a:lvl1pPr eaLnBrk="0" hangingPunct="0">
              <a:defRPr baseline="-25000">
                <a:solidFill>
                  <a:schemeClr val="tx1"/>
                </a:solidFill>
                <a:latin typeface="Arial" charset="0"/>
              </a:defRPr>
            </a:lvl1pPr>
            <a:lvl2pPr marL="742950" indent="-285750" eaLnBrk="0" hangingPunct="0">
              <a:defRPr baseline="-25000">
                <a:solidFill>
                  <a:schemeClr val="tx1"/>
                </a:solidFill>
                <a:latin typeface="Arial" charset="0"/>
              </a:defRPr>
            </a:lvl2pPr>
            <a:lvl3pPr marL="1143000" indent="-228600" eaLnBrk="0" hangingPunct="0">
              <a:defRPr baseline="-25000">
                <a:solidFill>
                  <a:schemeClr val="tx1"/>
                </a:solidFill>
                <a:latin typeface="Arial" charset="0"/>
              </a:defRPr>
            </a:lvl3pPr>
            <a:lvl4pPr marL="1600200" indent="-228600" eaLnBrk="0" hangingPunct="0">
              <a:defRPr baseline="-25000">
                <a:solidFill>
                  <a:schemeClr val="tx1"/>
                </a:solidFill>
                <a:latin typeface="Arial" charset="0"/>
              </a:defRPr>
            </a:lvl4pPr>
            <a:lvl5pPr marL="2057400" indent="-228600" eaLnBrk="0" hangingPunct="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defRPr/>
            </a:pPr>
            <a:endParaRPr lang="en-US" altLang="en-US" baseline="0" dirty="0" smtClean="0">
              <a:solidFill>
                <a:srgbClr val="000000"/>
              </a:solidFill>
            </a:endParaRPr>
          </a:p>
        </p:txBody>
      </p:sp>
      <p:sp>
        <p:nvSpPr>
          <p:cNvPr id="1041" name="Rectangle 17"/>
          <p:cNvSpPr>
            <a:spLocks noGrp="1" noChangeArrowheads="1"/>
          </p:cNvSpPr>
          <p:nvPr>
            <p:ph type="sldNum" sz="quarter" idx="4"/>
          </p:nvPr>
        </p:nvSpPr>
        <p:spPr bwMode="auto">
          <a:xfrm>
            <a:off x="8077200" y="6477000"/>
            <a:ext cx="679450" cy="323850"/>
          </a:xfrm>
          <a:prstGeom prst="rect">
            <a:avLst/>
          </a:prstGeom>
          <a:noFill/>
          <a:ln w="9525">
            <a:noFill/>
            <a:miter lim="800000"/>
            <a:headEnd/>
            <a:tailEnd/>
          </a:ln>
          <a:effectLst/>
        </p:spPr>
        <p:txBody>
          <a:bodyPr vert="horz" wrap="square" lIns="65290" tIns="32645" rIns="65290" bIns="32645" numCol="1" anchor="t" anchorCtr="0" compatLnSpc="1">
            <a:prstTxWarp prst="textNoShape">
              <a:avLst/>
            </a:prstTxWarp>
          </a:bodyPr>
          <a:lstStyle>
            <a:lvl1pPr algn="ctr">
              <a:defRPr baseline="0">
                <a:solidFill>
                  <a:srgbClr val="5091CD"/>
                </a:solidFill>
              </a:defRPr>
            </a:lvl1pPr>
          </a:lstStyle>
          <a:p>
            <a:pPr eaLnBrk="1" hangingPunct="1"/>
            <a:fld id="{35DDAF42-99A2-43C3-B1A4-623E6C7F9CD3}" type="slidenum">
              <a:rPr lang="en-US">
                <a:cs typeface="Arial" panose="020B0604020202020204" pitchFamily="34" charset="0"/>
              </a:rPr>
              <a:pPr eaLnBrk="1" hangingPunct="1"/>
              <a:t>‹#›</a:t>
            </a:fld>
            <a:endParaRPr lang="en-US" dirty="0">
              <a:cs typeface="Arial" panose="020B0604020202020204" pitchFamily="34" charset="0"/>
            </a:endParaRPr>
          </a:p>
        </p:txBody>
      </p:sp>
      <p:sp>
        <p:nvSpPr>
          <p:cNvPr id="1030" name="Rectangle 14"/>
          <p:cNvSpPr>
            <a:spLocks noChangeArrowheads="1"/>
          </p:cNvSpPr>
          <p:nvPr/>
        </p:nvSpPr>
        <p:spPr bwMode="auto">
          <a:xfrm>
            <a:off x="0" y="381000"/>
            <a:ext cx="9144000" cy="76200"/>
          </a:xfrm>
          <a:prstGeom prst="rect">
            <a:avLst/>
          </a:prstGeom>
          <a:solidFill>
            <a:schemeClr val="accent1"/>
          </a:solidFill>
          <a:ln>
            <a:noFill/>
          </a:ln>
          <a:extLst/>
        </p:spPr>
        <p:txBody>
          <a:bodyPr wrap="none" lIns="65290" tIns="32645" rIns="65290" bIns="32645" anchor="ctr"/>
          <a:lstStyle>
            <a:lvl1pPr eaLnBrk="0" hangingPunct="0">
              <a:defRPr baseline="-25000">
                <a:solidFill>
                  <a:schemeClr val="tx1"/>
                </a:solidFill>
                <a:latin typeface="Arial" charset="0"/>
              </a:defRPr>
            </a:lvl1pPr>
            <a:lvl2pPr marL="742950" indent="-285750" eaLnBrk="0" hangingPunct="0">
              <a:defRPr baseline="-25000">
                <a:solidFill>
                  <a:schemeClr val="tx1"/>
                </a:solidFill>
                <a:latin typeface="Arial" charset="0"/>
              </a:defRPr>
            </a:lvl2pPr>
            <a:lvl3pPr marL="1143000" indent="-228600" eaLnBrk="0" hangingPunct="0">
              <a:defRPr baseline="-25000">
                <a:solidFill>
                  <a:schemeClr val="tx1"/>
                </a:solidFill>
                <a:latin typeface="Arial" charset="0"/>
              </a:defRPr>
            </a:lvl3pPr>
            <a:lvl4pPr marL="1600200" indent="-228600" eaLnBrk="0" hangingPunct="0">
              <a:defRPr baseline="-25000">
                <a:solidFill>
                  <a:schemeClr val="tx1"/>
                </a:solidFill>
                <a:latin typeface="Arial" charset="0"/>
              </a:defRPr>
            </a:lvl4pPr>
            <a:lvl5pPr marL="2057400" indent="-228600" eaLnBrk="0" hangingPunct="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defRPr/>
            </a:pPr>
            <a:endParaRPr lang="en-US" altLang="en-US" dirty="0" smtClean="0">
              <a:solidFill>
                <a:srgbClr val="000000"/>
              </a:solidFill>
            </a:endParaRPr>
          </a:p>
        </p:txBody>
      </p:sp>
      <p:sp>
        <p:nvSpPr>
          <p:cNvPr id="8" name="Rectangle 7"/>
          <p:cNvSpPr/>
          <p:nvPr/>
        </p:nvSpPr>
        <p:spPr>
          <a:xfrm>
            <a:off x="0" y="457200"/>
            <a:ext cx="9145588"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290" tIns="32645" rIns="65290" bIns="32645" anchor="ctr"/>
          <a:lstStyle/>
          <a:p>
            <a:pPr algn="ctr" eaLnBrk="1" hangingPunct="1">
              <a:defRPr/>
            </a:pPr>
            <a:endParaRPr lang="en-US" dirty="0">
              <a:solidFill>
                <a:srgbClr val="FFFFFF"/>
              </a:solidFill>
            </a:endParaRPr>
          </a:p>
        </p:txBody>
      </p:sp>
      <p:sp>
        <p:nvSpPr>
          <p:cNvPr id="9" name="Text Box 7"/>
          <p:cNvSpPr txBox="1">
            <a:spLocks noChangeArrowheads="1"/>
          </p:cNvSpPr>
          <p:nvPr userDrawn="1"/>
        </p:nvSpPr>
        <p:spPr bwMode="auto">
          <a:xfrm>
            <a:off x="0" y="762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10" rIns="91418" bIns="4571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defRPr/>
            </a:pPr>
            <a:r>
              <a:rPr lang="en-US" sz="1100" baseline="0" dirty="0" smtClean="0">
                <a:solidFill>
                  <a:srgbClr val="000000"/>
                </a:solidFill>
                <a:cs typeface="Arial" charset="0"/>
              </a:rPr>
              <a:t>B     O     N     N     E     V     I     L     L     E             P     O     W     E     R             A     D     M     I     N     I     S     T     R     A     T     I     O     N</a:t>
            </a:r>
          </a:p>
        </p:txBody>
      </p:sp>
    </p:spTree>
    <p:extLst>
      <p:ext uri="{BB962C8B-B14F-4D97-AF65-F5344CB8AC3E}">
        <p14:creationId xmlns:p14="http://schemas.microsoft.com/office/powerpoint/2010/main" val="21864642"/>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2900">
          <a:solidFill>
            <a:srgbClr val="00929F"/>
          </a:solidFill>
          <a:latin typeface="+mj-lt"/>
          <a:ea typeface="+mj-ea"/>
          <a:cs typeface="+mj-cs"/>
        </a:defRPr>
      </a:lvl1pPr>
      <a:lvl2pPr algn="ctr" rtl="0" eaLnBrk="0" fontAlgn="base" hangingPunct="0">
        <a:spcBef>
          <a:spcPct val="0"/>
        </a:spcBef>
        <a:spcAft>
          <a:spcPct val="0"/>
        </a:spcAft>
        <a:defRPr sz="2900">
          <a:solidFill>
            <a:srgbClr val="00929F"/>
          </a:solidFill>
          <a:latin typeface="Arial" charset="0"/>
        </a:defRPr>
      </a:lvl2pPr>
      <a:lvl3pPr algn="ctr" rtl="0" eaLnBrk="0" fontAlgn="base" hangingPunct="0">
        <a:spcBef>
          <a:spcPct val="0"/>
        </a:spcBef>
        <a:spcAft>
          <a:spcPct val="0"/>
        </a:spcAft>
        <a:defRPr sz="2900">
          <a:solidFill>
            <a:srgbClr val="00929F"/>
          </a:solidFill>
          <a:latin typeface="Arial" charset="0"/>
        </a:defRPr>
      </a:lvl3pPr>
      <a:lvl4pPr algn="ctr" rtl="0" eaLnBrk="0" fontAlgn="base" hangingPunct="0">
        <a:spcBef>
          <a:spcPct val="0"/>
        </a:spcBef>
        <a:spcAft>
          <a:spcPct val="0"/>
        </a:spcAft>
        <a:defRPr sz="2900">
          <a:solidFill>
            <a:srgbClr val="00929F"/>
          </a:solidFill>
          <a:latin typeface="Arial" charset="0"/>
        </a:defRPr>
      </a:lvl4pPr>
      <a:lvl5pPr algn="ctr" rtl="0" eaLnBrk="0" fontAlgn="base" hangingPunct="0">
        <a:spcBef>
          <a:spcPct val="0"/>
        </a:spcBef>
        <a:spcAft>
          <a:spcPct val="0"/>
        </a:spcAft>
        <a:defRPr sz="2900">
          <a:solidFill>
            <a:srgbClr val="00929F"/>
          </a:solidFill>
          <a:latin typeface="Arial" charset="0"/>
        </a:defRPr>
      </a:lvl5pPr>
      <a:lvl6pPr marL="326454" algn="ctr" rtl="0" eaLnBrk="0" fontAlgn="base" hangingPunct="0">
        <a:spcBef>
          <a:spcPct val="0"/>
        </a:spcBef>
        <a:spcAft>
          <a:spcPct val="0"/>
        </a:spcAft>
        <a:defRPr sz="2900">
          <a:solidFill>
            <a:srgbClr val="5091CD"/>
          </a:solidFill>
          <a:latin typeface="Arial" charset="0"/>
        </a:defRPr>
      </a:lvl6pPr>
      <a:lvl7pPr marL="652907" algn="ctr" rtl="0" eaLnBrk="0" fontAlgn="base" hangingPunct="0">
        <a:spcBef>
          <a:spcPct val="0"/>
        </a:spcBef>
        <a:spcAft>
          <a:spcPct val="0"/>
        </a:spcAft>
        <a:defRPr sz="2900">
          <a:solidFill>
            <a:srgbClr val="5091CD"/>
          </a:solidFill>
          <a:latin typeface="Arial" charset="0"/>
        </a:defRPr>
      </a:lvl7pPr>
      <a:lvl8pPr marL="979362" algn="ctr" rtl="0" eaLnBrk="0" fontAlgn="base" hangingPunct="0">
        <a:spcBef>
          <a:spcPct val="0"/>
        </a:spcBef>
        <a:spcAft>
          <a:spcPct val="0"/>
        </a:spcAft>
        <a:defRPr sz="2900">
          <a:solidFill>
            <a:srgbClr val="5091CD"/>
          </a:solidFill>
          <a:latin typeface="Arial" charset="0"/>
        </a:defRPr>
      </a:lvl8pPr>
      <a:lvl9pPr marL="1305816" algn="ctr" rtl="0" eaLnBrk="0" fontAlgn="base" hangingPunct="0">
        <a:spcBef>
          <a:spcPct val="0"/>
        </a:spcBef>
        <a:spcAft>
          <a:spcPct val="0"/>
        </a:spcAft>
        <a:defRPr sz="2900">
          <a:solidFill>
            <a:srgbClr val="5091CD"/>
          </a:solidFill>
          <a:latin typeface="Arial" charset="0"/>
        </a:defRPr>
      </a:lvl9pPr>
    </p:titleStyle>
    <p:bodyStyle>
      <a:lvl1pPr marL="244475" indent="-244475" algn="l" rtl="0" eaLnBrk="0" fontAlgn="base" hangingPunct="0">
        <a:spcBef>
          <a:spcPct val="20000"/>
        </a:spcBef>
        <a:spcAft>
          <a:spcPct val="0"/>
        </a:spcAft>
        <a:buClr>
          <a:schemeClr val="accent2"/>
        </a:buClr>
        <a:buFont typeface="Wingdings" panose="05000000000000000000" pitchFamily="2" charset="2"/>
        <a:buChar char="§"/>
        <a:defRPr sz="2300">
          <a:solidFill>
            <a:schemeClr val="tx1"/>
          </a:solidFill>
          <a:latin typeface="+mn-lt"/>
          <a:ea typeface="+mn-ea"/>
          <a:cs typeface="+mn-cs"/>
        </a:defRPr>
      </a:lvl1pPr>
      <a:lvl2pPr marL="530225" indent="-203200" algn="l" rtl="0" eaLnBrk="0" fontAlgn="base" hangingPunct="0">
        <a:spcBef>
          <a:spcPct val="20000"/>
        </a:spcBef>
        <a:spcAft>
          <a:spcPct val="0"/>
        </a:spcAft>
        <a:buClr>
          <a:schemeClr val="accent2"/>
        </a:buClr>
        <a:buChar char="•"/>
        <a:defRPr sz="2000">
          <a:solidFill>
            <a:schemeClr val="tx1"/>
          </a:solidFill>
          <a:latin typeface="+mn-lt"/>
        </a:defRPr>
      </a:lvl2pPr>
      <a:lvl3pPr marL="815975" indent="-161925" algn="l" rtl="0" eaLnBrk="0" fontAlgn="base" hangingPunct="0">
        <a:spcBef>
          <a:spcPct val="20000"/>
        </a:spcBef>
        <a:spcAft>
          <a:spcPct val="0"/>
        </a:spcAft>
        <a:buClr>
          <a:schemeClr val="accent2"/>
        </a:buClr>
        <a:buFont typeface="Verdana" panose="020B0604030504040204" pitchFamily="34" charset="0"/>
        <a:buChar char="–"/>
        <a:defRPr sz="1700">
          <a:solidFill>
            <a:schemeClr val="tx1"/>
          </a:solidFill>
          <a:latin typeface="+mn-lt"/>
        </a:defRPr>
      </a:lvl3pPr>
      <a:lvl4pPr marL="1141413" indent="-161925" algn="l" rtl="0" eaLnBrk="0" fontAlgn="base" hangingPunct="0">
        <a:spcBef>
          <a:spcPct val="20000"/>
        </a:spcBef>
        <a:spcAft>
          <a:spcPct val="0"/>
        </a:spcAft>
        <a:buClr>
          <a:schemeClr val="accent2"/>
        </a:buClr>
        <a:buFont typeface="Wingdings" panose="05000000000000000000" pitchFamily="2" charset="2"/>
        <a:buChar char="§"/>
        <a:defRPr sz="1400">
          <a:solidFill>
            <a:schemeClr val="tx1"/>
          </a:solidFill>
          <a:latin typeface="+mn-lt"/>
        </a:defRPr>
      </a:lvl4pPr>
      <a:lvl5pPr marL="1468438" indent="-161925" algn="l" rtl="0" eaLnBrk="0" fontAlgn="base" hangingPunct="0">
        <a:spcBef>
          <a:spcPct val="20000"/>
        </a:spcBef>
        <a:spcAft>
          <a:spcPct val="0"/>
        </a:spcAft>
        <a:buClr>
          <a:schemeClr val="accent2"/>
        </a:buClr>
        <a:buChar char="•"/>
        <a:defRPr sz="1400">
          <a:solidFill>
            <a:schemeClr val="tx1"/>
          </a:solidFill>
          <a:latin typeface="+mn-lt"/>
        </a:defRPr>
      </a:lvl5pPr>
      <a:lvl6pPr marL="1795497" indent="-163226" algn="l" rtl="0" eaLnBrk="0" fontAlgn="base" hangingPunct="0">
        <a:spcBef>
          <a:spcPct val="20000"/>
        </a:spcBef>
        <a:spcAft>
          <a:spcPct val="0"/>
        </a:spcAft>
        <a:buClr>
          <a:srgbClr val="5091CD"/>
        </a:buClr>
        <a:buChar char="•"/>
        <a:defRPr sz="1400">
          <a:solidFill>
            <a:schemeClr val="tx1"/>
          </a:solidFill>
          <a:latin typeface="+mn-lt"/>
        </a:defRPr>
      </a:lvl6pPr>
      <a:lvl7pPr marL="2121950" indent="-163226" algn="l" rtl="0" eaLnBrk="0" fontAlgn="base" hangingPunct="0">
        <a:spcBef>
          <a:spcPct val="20000"/>
        </a:spcBef>
        <a:spcAft>
          <a:spcPct val="0"/>
        </a:spcAft>
        <a:buClr>
          <a:srgbClr val="5091CD"/>
        </a:buClr>
        <a:buChar char="•"/>
        <a:defRPr sz="1400">
          <a:solidFill>
            <a:schemeClr val="tx1"/>
          </a:solidFill>
          <a:latin typeface="+mn-lt"/>
        </a:defRPr>
      </a:lvl7pPr>
      <a:lvl8pPr marL="2448404" indent="-163226" algn="l" rtl="0" eaLnBrk="0" fontAlgn="base" hangingPunct="0">
        <a:spcBef>
          <a:spcPct val="20000"/>
        </a:spcBef>
        <a:spcAft>
          <a:spcPct val="0"/>
        </a:spcAft>
        <a:buClr>
          <a:srgbClr val="5091CD"/>
        </a:buClr>
        <a:buChar char="•"/>
        <a:defRPr sz="1400">
          <a:solidFill>
            <a:schemeClr val="tx1"/>
          </a:solidFill>
          <a:latin typeface="+mn-lt"/>
        </a:defRPr>
      </a:lvl8pPr>
      <a:lvl9pPr marL="2774858" indent="-163226" algn="l" rtl="0" eaLnBrk="0" fontAlgn="base" hangingPunct="0">
        <a:spcBef>
          <a:spcPct val="20000"/>
        </a:spcBef>
        <a:spcAft>
          <a:spcPct val="0"/>
        </a:spcAft>
        <a:buClr>
          <a:srgbClr val="5091CD"/>
        </a:buClr>
        <a:buChar char="•"/>
        <a:defRPr sz="1400">
          <a:solidFill>
            <a:schemeClr val="tx1"/>
          </a:solidFill>
          <a:latin typeface="+mn-lt"/>
        </a:defRPr>
      </a:lvl9pPr>
    </p:bodyStyle>
    <p:otherStyle>
      <a:defPPr>
        <a:defRPr lang="en-US"/>
      </a:defPPr>
      <a:lvl1pPr marL="0" algn="l" defTabSz="652907" rtl="0" eaLnBrk="1" latinLnBrk="0" hangingPunct="1">
        <a:defRPr sz="1300" kern="1200">
          <a:solidFill>
            <a:schemeClr val="tx1"/>
          </a:solidFill>
          <a:latin typeface="+mn-lt"/>
          <a:ea typeface="+mn-ea"/>
          <a:cs typeface="+mn-cs"/>
        </a:defRPr>
      </a:lvl1pPr>
      <a:lvl2pPr marL="326454" algn="l" defTabSz="652907" rtl="0" eaLnBrk="1" latinLnBrk="0" hangingPunct="1">
        <a:defRPr sz="1300" kern="1200">
          <a:solidFill>
            <a:schemeClr val="tx1"/>
          </a:solidFill>
          <a:latin typeface="+mn-lt"/>
          <a:ea typeface="+mn-ea"/>
          <a:cs typeface="+mn-cs"/>
        </a:defRPr>
      </a:lvl2pPr>
      <a:lvl3pPr marL="652907" algn="l" defTabSz="652907" rtl="0" eaLnBrk="1" latinLnBrk="0" hangingPunct="1">
        <a:defRPr sz="1300" kern="1200">
          <a:solidFill>
            <a:schemeClr val="tx1"/>
          </a:solidFill>
          <a:latin typeface="+mn-lt"/>
          <a:ea typeface="+mn-ea"/>
          <a:cs typeface="+mn-cs"/>
        </a:defRPr>
      </a:lvl3pPr>
      <a:lvl4pPr marL="979362" algn="l" defTabSz="652907" rtl="0" eaLnBrk="1" latinLnBrk="0" hangingPunct="1">
        <a:defRPr sz="1300" kern="1200">
          <a:solidFill>
            <a:schemeClr val="tx1"/>
          </a:solidFill>
          <a:latin typeface="+mn-lt"/>
          <a:ea typeface="+mn-ea"/>
          <a:cs typeface="+mn-cs"/>
        </a:defRPr>
      </a:lvl4pPr>
      <a:lvl5pPr marL="1305816" algn="l" defTabSz="652907" rtl="0" eaLnBrk="1" latinLnBrk="0" hangingPunct="1">
        <a:defRPr sz="1300" kern="1200">
          <a:solidFill>
            <a:schemeClr val="tx1"/>
          </a:solidFill>
          <a:latin typeface="+mn-lt"/>
          <a:ea typeface="+mn-ea"/>
          <a:cs typeface="+mn-cs"/>
        </a:defRPr>
      </a:lvl5pPr>
      <a:lvl6pPr marL="1632269" algn="l" defTabSz="652907" rtl="0" eaLnBrk="1" latinLnBrk="0" hangingPunct="1">
        <a:defRPr sz="1300" kern="1200">
          <a:solidFill>
            <a:schemeClr val="tx1"/>
          </a:solidFill>
          <a:latin typeface="+mn-lt"/>
          <a:ea typeface="+mn-ea"/>
          <a:cs typeface="+mn-cs"/>
        </a:defRPr>
      </a:lvl6pPr>
      <a:lvl7pPr marL="1958723" algn="l" defTabSz="652907" rtl="0" eaLnBrk="1" latinLnBrk="0" hangingPunct="1">
        <a:defRPr sz="1300" kern="1200">
          <a:solidFill>
            <a:schemeClr val="tx1"/>
          </a:solidFill>
          <a:latin typeface="+mn-lt"/>
          <a:ea typeface="+mn-ea"/>
          <a:cs typeface="+mn-cs"/>
        </a:defRPr>
      </a:lvl7pPr>
      <a:lvl8pPr marL="2285176" algn="l" defTabSz="652907" rtl="0" eaLnBrk="1" latinLnBrk="0" hangingPunct="1">
        <a:defRPr sz="1300" kern="1200">
          <a:solidFill>
            <a:schemeClr val="tx1"/>
          </a:solidFill>
          <a:latin typeface="+mn-lt"/>
          <a:ea typeface="+mn-ea"/>
          <a:cs typeface="+mn-cs"/>
        </a:defRPr>
      </a:lvl8pPr>
      <a:lvl9pPr marL="2611631" algn="l" defTabSz="652907"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838200"/>
            <a:ext cx="91440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290" tIns="32645" rIns="65290" bIns="32645"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2103438"/>
            <a:ext cx="8229600"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290" tIns="32645" rIns="65290" bIns="3264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AutoShape 8"/>
          <p:cNvSpPr>
            <a:spLocks noChangeArrowheads="1"/>
          </p:cNvSpPr>
          <p:nvPr/>
        </p:nvSpPr>
        <p:spPr bwMode="auto">
          <a:xfrm rot="10800000">
            <a:off x="7620000" y="6096000"/>
            <a:ext cx="1066800" cy="7620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5290" tIns="32645" rIns="65290" bIns="32645" anchor="ctr"/>
          <a:lstStyle>
            <a:lvl1pPr eaLnBrk="0" hangingPunct="0">
              <a:defRPr baseline="-25000">
                <a:solidFill>
                  <a:schemeClr val="tx1"/>
                </a:solidFill>
                <a:latin typeface="Arial" charset="0"/>
              </a:defRPr>
            </a:lvl1pPr>
            <a:lvl2pPr marL="742950" indent="-285750" eaLnBrk="0" hangingPunct="0">
              <a:defRPr baseline="-25000">
                <a:solidFill>
                  <a:schemeClr val="tx1"/>
                </a:solidFill>
                <a:latin typeface="Arial" charset="0"/>
              </a:defRPr>
            </a:lvl2pPr>
            <a:lvl3pPr marL="1143000" indent="-228600" eaLnBrk="0" hangingPunct="0">
              <a:defRPr baseline="-25000">
                <a:solidFill>
                  <a:schemeClr val="tx1"/>
                </a:solidFill>
                <a:latin typeface="Arial" charset="0"/>
              </a:defRPr>
            </a:lvl3pPr>
            <a:lvl4pPr marL="1600200" indent="-228600" eaLnBrk="0" hangingPunct="0">
              <a:defRPr baseline="-25000">
                <a:solidFill>
                  <a:schemeClr val="tx1"/>
                </a:solidFill>
                <a:latin typeface="Arial" charset="0"/>
              </a:defRPr>
            </a:lvl4pPr>
            <a:lvl5pPr marL="2057400" indent="-228600" eaLnBrk="0" hangingPunct="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defRPr/>
            </a:pPr>
            <a:endParaRPr lang="en-US" altLang="en-US" baseline="0" dirty="0" smtClean="0">
              <a:solidFill>
                <a:srgbClr val="000000"/>
              </a:solidFill>
            </a:endParaRPr>
          </a:p>
        </p:txBody>
      </p:sp>
      <p:sp>
        <p:nvSpPr>
          <p:cNvPr id="1041" name="Rectangle 17"/>
          <p:cNvSpPr>
            <a:spLocks noGrp="1" noChangeArrowheads="1"/>
          </p:cNvSpPr>
          <p:nvPr>
            <p:ph type="sldNum" sz="quarter" idx="4"/>
          </p:nvPr>
        </p:nvSpPr>
        <p:spPr bwMode="auto">
          <a:xfrm>
            <a:off x="8077200" y="6477000"/>
            <a:ext cx="679450" cy="323850"/>
          </a:xfrm>
          <a:prstGeom prst="rect">
            <a:avLst/>
          </a:prstGeom>
          <a:noFill/>
          <a:ln w="9525">
            <a:noFill/>
            <a:miter lim="800000"/>
            <a:headEnd/>
            <a:tailEnd/>
          </a:ln>
          <a:effectLst/>
        </p:spPr>
        <p:txBody>
          <a:bodyPr vert="horz" wrap="square" lIns="65290" tIns="32645" rIns="65290" bIns="32645" numCol="1" anchor="t" anchorCtr="0" compatLnSpc="1">
            <a:prstTxWarp prst="textNoShape">
              <a:avLst/>
            </a:prstTxWarp>
          </a:bodyPr>
          <a:lstStyle>
            <a:lvl1pPr algn="ctr">
              <a:defRPr baseline="0">
                <a:solidFill>
                  <a:srgbClr val="5091CD"/>
                </a:solidFill>
              </a:defRPr>
            </a:lvl1pPr>
          </a:lstStyle>
          <a:p>
            <a:pPr eaLnBrk="1" hangingPunct="1"/>
            <a:fld id="{35DDAF42-99A2-43C3-B1A4-623E6C7F9CD3}" type="slidenum">
              <a:rPr lang="en-US">
                <a:cs typeface="Arial" panose="020B0604020202020204" pitchFamily="34" charset="0"/>
              </a:rPr>
              <a:pPr eaLnBrk="1" hangingPunct="1"/>
              <a:t>‹#›</a:t>
            </a:fld>
            <a:endParaRPr lang="en-US" dirty="0">
              <a:cs typeface="Arial" panose="020B0604020202020204" pitchFamily="34" charset="0"/>
            </a:endParaRPr>
          </a:p>
        </p:txBody>
      </p:sp>
      <p:sp>
        <p:nvSpPr>
          <p:cNvPr id="1030" name="Rectangle 14"/>
          <p:cNvSpPr>
            <a:spLocks noChangeArrowheads="1"/>
          </p:cNvSpPr>
          <p:nvPr/>
        </p:nvSpPr>
        <p:spPr bwMode="auto">
          <a:xfrm>
            <a:off x="0" y="381000"/>
            <a:ext cx="9144000" cy="76200"/>
          </a:xfrm>
          <a:prstGeom prst="rect">
            <a:avLst/>
          </a:prstGeom>
          <a:solidFill>
            <a:schemeClr val="accent1"/>
          </a:solidFill>
          <a:ln>
            <a:noFill/>
          </a:ln>
          <a:extLst/>
        </p:spPr>
        <p:txBody>
          <a:bodyPr wrap="none" lIns="65290" tIns="32645" rIns="65290" bIns="32645" anchor="ctr"/>
          <a:lstStyle>
            <a:lvl1pPr eaLnBrk="0" hangingPunct="0">
              <a:defRPr baseline="-25000">
                <a:solidFill>
                  <a:schemeClr val="tx1"/>
                </a:solidFill>
                <a:latin typeface="Arial" charset="0"/>
              </a:defRPr>
            </a:lvl1pPr>
            <a:lvl2pPr marL="742950" indent="-285750" eaLnBrk="0" hangingPunct="0">
              <a:defRPr baseline="-25000">
                <a:solidFill>
                  <a:schemeClr val="tx1"/>
                </a:solidFill>
                <a:latin typeface="Arial" charset="0"/>
              </a:defRPr>
            </a:lvl2pPr>
            <a:lvl3pPr marL="1143000" indent="-228600" eaLnBrk="0" hangingPunct="0">
              <a:defRPr baseline="-25000">
                <a:solidFill>
                  <a:schemeClr val="tx1"/>
                </a:solidFill>
                <a:latin typeface="Arial" charset="0"/>
              </a:defRPr>
            </a:lvl3pPr>
            <a:lvl4pPr marL="1600200" indent="-228600" eaLnBrk="0" hangingPunct="0">
              <a:defRPr baseline="-25000">
                <a:solidFill>
                  <a:schemeClr val="tx1"/>
                </a:solidFill>
                <a:latin typeface="Arial" charset="0"/>
              </a:defRPr>
            </a:lvl4pPr>
            <a:lvl5pPr marL="2057400" indent="-228600" eaLnBrk="0" hangingPunct="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defRPr/>
            </a:pPr>
            <a:endParaRPr lang="en-US" altLang="en-US" dirty="0" smtClean="0">
              <a:solidFill>
                <a:srgbClr val="000000"/>
              </a:solidFill>
            </a:endParaRPr>
          </a:p>
        </p:txBody>
      </p:sp>
      <p:sp>
        <p:nvSpPr>
          <p:cNvPr id="8" name="Rectangle 7"/>
          <p:cNvSpPr/>
          <p:nvPr/>
        </p:nvSpPr>
        <p:spPr>
          <a:xfrm>
            <a:off x="0" y="457200"/>
            <a:ext cx="9145588"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290" tIns="32645" rIns="65290" bIns="32645" anchor="ctr"/>
          <a:lstStyle/>
          <a:p>
            <a:pPr algn="ctr" eaLnBrk="1" hangingPunct="1">
              <a:defRPr/>
            </a:pPr>
            <a:endParaRPr lang="en-US" dirty="0">
              <a:solidFill>
                <a:srgbClr val="FFFFFF"/>
              </a:solidFill>
            </a:endParaRPr>
          </a:p>
        </p:txBody>
      </p:sp>
      <p:sp>
        <p:nvSpPr>
          <p:cNvPr id="9" name="Text Box 7"/>
          <p:cNvSpPr txBox="1">
            <a:spLocks noChangeArrowheads="1"/>
          </p:cNvSpPr>
          <p:nvPr userDrawn="1"/>
        </p:nvSpPr>
        <p:spPr bwMode="auto">
          <a:xfrm>
            <a:off x="0" y="762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10" rIns="91418" bIns="4571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defRPr/>
            </a:pPr>
            <a:r>
              <a:rPr lang="en-US" sz="1100" baseline="0" dirty="0" smtClean="0">
                <a:solidFill>
                  <a:srgbClr val="000000"/>
                </a:solidFill>
                <a:cs typeface="Arial" charset="0"/>
              </a:rPr>
              <a:t>B     O     N     N     E     V     I     L     L     E             P     O     W     E     R             A     D     M     I     N     I     S     T     R     A     T     I     O     N</a:t>
            </a:r>
          </a:p>
        </p:txBody>
      </p:sp>
    </p:spTree>
    <p:extLst>
      <p:ext uri="{BB962C8B-B14F-4D97-AF65-F5344CB8AC3E}">
        <p14:creationId xmlns:p14="http://schemas.microsoft.com/office/powerpoint/2010/main" val="1426921839"/>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91"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2900">
          <a:solidFill>
            <a:srgbClr val="00929F"/>
          </a:solidFill>
          <a:latin typeface="+mj-lt"/>
          <a:ea typeface="+mj-ea"/>
          <a:cs typeface="+mj-cs"/>
        </a:defRPr>
      </a:lvl1pPr>
      <a:lvl2pPr algn="ctr" rtl="0" eaLnBrk="0" fontAlgn="base" hangingPunct="0">
        <a:spcBef>
          <a:spcPct val="0"/>
        </a:spcBef>
        <a:spcAft>
          <a:spcPct val="0"/>
        </a:spcAft>
        <a:defRPr sz="2900">
          <a:solidFill>
            <a:srgbClr val="00929F"/>
          </a:solidFill>
          <a:latin typeface="Arial" charset="0"/>
        </a:defRPr>
      </a:lvl2pPr>
      <a:lvl3pPr algn="ctr" rtl="0" eaLnBrk="0" fontAlgn="base" hangingPunct="0">
        <a:spcBef>
          <a:spcPct val="0"/>
        </a:spcBef>
        <a:spcAft>
          <a:spcPct val="0"/>
        </a:spcAft>
        <a:defRPr sz="2900">
          <a:solidFill>
            <a:srgbClr val="00929F"/>
          </a:solidFill>
          <a:latin typeface="Arial" charset="0"/>
        </a:defRPr>
      </a:lvl3pPr>
      <a:lvl4pPr algn="ctr" rtl="0" eaLnBrk="0" fontAlgn="base" hangingPunct="0">
        <a:spcBef>
          <a:spcPct val="0"/>
        </a:spcBef>
        <a:spcAft>
          <a:spcPct val="0"/>
        </a:spcAft>
        <a:defRPr sz="2900">
          <a:solidFill>
            <a:srgbClr val="00929F"/>
          </a:solidFill>
          <a:latin typeface="Arial" charset="0"/>
        </a:defRPr>
      </a:lvl4pPr>
      <a:lvl5pPr algn="ctr" rtl="0" eaLnBrk="0" fontAlgn="base" hangingPunct="0">
        <a:spcBef>
          <a:spcPct val="0"/>
        </a:spcBef>
        <a:spcAft>
          <a:spcPct val="0"/>
        </a:spcAft>
        <a:defRPr sz="2900">
          <a:solidFill>
            <a:srgbClr val="00929F"/>
          </a:solidFill>
          <a:latin typeface="Arial" charset="0"/>
        </a:defRPr>
      </a:lvl5pPr>
      <a:lvl6pPr marL="326454" algn="ctr" rtl="0" eaLnBrk="0" fontAlgn="base" hangingPunct="0">
        <a:spcBef>
          <a:spcPct val="0"/>
        </a:spcBef>
        <a:spcAft>
          <a:spcPct val="0"/>
        </a:spcAft>
        <a:defRPr sz="2900">
          <a:solidFill>
            <a:srgbClr val="5091CD"/>
          </a:solidFill>
          <a:latin typeface="Arial" charset="0"/>
        </a:defRPr>
      </a:lvl6pPr>
      <a:lvl7pPr marL="652907" algn="ctr" rtl="0" eaLnBrk="0" fontAlgn="base" hangingPunct="0">
        <a:spcBef>
          <a:spcPct val="0"/>
        </a:spcBef>
        <a:spcAft>
          <a:spcPct val="0"/>
        </a:spcAft>
        <a:defRPr sz="2900">
          <a:solidFill>
            <a:srgbClr val="5091CD"/>
          </a:solidFill>
          <a:latin typeface="Arial" charset="0"/>
        </a:defRPr>
      </a:lvl7pPr>
      <a:lvl8pPr marL="979362" algn="ctr" rtl="0" eaLnBrk="0" fontAlgn="base" hangingPunct="0">
        <a:spcBef>
          <a:spcPct val="0"/>
        </a:spcBef>
        <a:spcAft>
          <a:spcPct val="0"/>
        </a:spcAft>
        <a:defRPr sz="2900">
          <a:solidFill>
            <a:srgbClr val="5091CD"/>
          </a:solidFill>
          <a:latin typeface="Arial" charset="0"/>
        </a:defRPr>
      </a:lvl8pPr>
      <a:lvl9pPr marL="1305816" algn="ctr" rtl="0" eaLnBrk="0" fontAlgn="base" hangingPunct="0">
        <a:spcBef>
          <a:spcPct val="0"/>
        </a:spcBef>
        <a:spcAft>
          <a:spcPct val="0"/>
        </a:spcAft>
        <a:defRPr sz="2900">
          <a:solidFill>
            <a:srgbClr val="5091CD"/>
          </a:solidFill>
          <a:latin typeface="Arial" charset="0"/>
        </a:defRPr>
      </a:lvl9pPr>
    </p:titleStyle>
    <p:bodyStyle>
      <a:lvl1pPr marL="244475" indent="-244475" algn="l" rtl="0" eaLnBrk="0" fontAlgn="base" hangingPunct="0">
        <a:spcBef>
          <a:spcPct val="20000"/>
        </a:spcBef>
        <a:spcAft>
          <a:spcPct val="0"/>
        </a:spcAft>
        <a:buClr>
          <a:schemeClr val="accent2"/>
        </a:buClr>
        <a:buFont typeface="Wingdings" panose="05000000000000000000" pitchFamily="2" charset="2"/>
        <a:buChar char="§"/>
        <a:defRPr sz="2300">
          <a:solidFill>
            <a:schemeClr val="tx1"/>
          </a:solidFill>
          <a:latin typeface="+mn-lt"/>
          <a:ea typeface="+mn-ea"/>
          <a:cs typeface="+mn-cs"/>
        </a:defRPr>
      </a:lvl1pPr>
      <a:lvl2pPr marL="530225" indent="-203200" algn="l" rtl="0" eaLnBrk="0" fontAlgn="base" hangingPunct="0">
        <a:spcBef>
          <a:spcPct val="20000"/>
        </a:spcBef>
        <a:spcAft>
          <a:spcPct val="0"/>
        </a:spcAft>
        <a:buClr>
          <a:schemeClr val="accent2"/>
        </a:buClr>
        <a:buChar char="•"/>
        <a:defRPr sz="2000">
          <a:solidFill>
            <a:schemeClr val="tx1"/>
          </a:solidFill>
          <a:latin typeface="+mn-lt"/>
        </a:defRPr>
      </a:lvl2pPr>
      <a:lvl3pPr marL="815975" indent="-161925" algn="l" rtl="0" eaLnBrk="0" fontAlgn="base" hangingPunct="0">
        <a:spcBef>
          <a:spcPct val="20000"/>
        </a:spcBef>
        <a:spcAft>
          <a:spcPct val="0"/>
        </a:spcAft>
        <a:buClr>
          <a:schemeClr val="accent2"/>
        </a:buClr>
        <a:buFont typeface="Verdana" panose="020B0604030504040204" pitchFamily="34" charset="0"/>
        <a:buChar char="–"/>
        <a:defRPr sz="1700">
          <a:solidFill>
            <a:schemeClr val="tx1"/>
          </a:solidFill>
          <a:latin typeface="+mn-lt"/>
        </a:defRPr>
      </a:lvl3pPr>
      <a:lvl4pPr marL="1141413" indent="-161925" algn="l" rtl="0" eaLnBrk="0" fontAlgn="base" hangingPunct="0">
        <a:spcBef>
          <a:spcPct val="20000"/>
        </a:spcBef>
        <a:spcAft>
          <a:spcPct val="0"/>
        </a:spcAft>
        <a:buClr>
          <a:schemeClr val="accent2"/>
        </a:buClr>
        <a:buFont typeface="Wingdings" panose="05000000000000000000" pitchFamily="2" charset="2"/>
        <a:buChar char="§"/>
        <a:defRPr sz="1400">
          <a:solidFill>
            <a:schemeClr val="tx1"/>
          </a:solidFill>
          <a:latin typeface="+mn-lt"/>
        </a:defRPr>
      </a:lvl4pPr>
      <a:lvl5pPr marL="1468438" indent="-161925" algn="l" rtl="0" eaLnBrk="0" fontAlgn="base" hangingPunct="0">
        <a:spcBef>
          <a:spcPct val="20000"/>
        </a:spcBef>
        <a:spcAft>
          <a:spcPct val="0"/>
        </a:spcAft>
        <a:buClr>
          <a:schemeClr val="accent2"/>
        </a:buClr>
        <a:buChar char="•"/>
        <a:defRPr sz="1400">
          <a:solidFill>
            <a:schemeClr val="tx1"/>
          </a:solidFill>
          <a:latin typeface="+mn-lt"/>
        </a:defRPr>
      </a:lvl5pPr>
      <a:lvl6pPr marL="1795497" indent="-163226" algn="l" rtl="0" eaLnBrk="0" fontAlgn="base" hangingPunct="0">
        <a:spcBef>
          <a:spcPct val="20000"/>
        </a:spcBef>
        <a:spcAft>
          <a:spcPct val="0"/>
        </a:spcAft>
        <a:buClr>
          <a:srgbClr val="5091CD"/>
        </a:buClr>
        <a:buChar char="•"/>
        <a:defRPr sz="1400">
          <a:solidFill>
            <a:schemeClr val="tx1"/>
          </a:solidFill>
          <a:latin typeface="+mn-lt"/>
        </a:defRPr>
      </a:lvl6pPr>
      <a:lvl7pPr marL="2121950" indent="-163226" algn="l" rtl="0" eaLnBrk="0" fontAlgn="base" hangingPunct="0">
        <a:spcBef>
          <a:spcPct val="20000"/>
        </a:spcBef>
        <a:spcAft>
          <a:spcPct val="0"/>
        </a:spcAft>
        <a:buClr>
          <a:srgbClr val="5091CD"/>
        </a:buClr>
        <a:buChar char="•"/>
        <a:defRPr sz="1400">
          <a:solidFill>
            <a:schemeClr val="tx1"/>
          </a:solidFill>
          <a:latin typeface="+mn-lt"/>
        </a:defRPr>
      </a:lvl7pPr>
      <a:lvl8pPr marL="2448404" indent="-163226" algn="l" rtl="0" eaLnBrk="0" fontAlgn="base" hangingPunct="0">
        <a:spcBef>
          <a:spcPct val="20000"/>
        </a:spcBef>
        <a:spcAft>
          <a:spcPct val="0"/>
        </a:spcAft>
        <a:buClr>
          <a:srgbClr val="5091CD"/>
        </a:buClr>
        <a:buChar char="•"/>
        <a:defRPr sz="1400">
          <a:solidFill>
            <a:schemeClr val="tx1"/>
          </a:solidFill>
          <a:latin typeface="+mn-lt"/>
        </a:defRPr>
      </a:lvl8pPr>
      <a:lvl9pPr marL="2774858" indent="-163226" algn="l" rtl="0" eaLnBrk="0" fontAlgn="base" hangingPunct="0">
        <a:spcBef>
          <a:spcPct val="20000"/>
        </a:spcBef>
        <a:spcAft>
          <a:spcPct val="0"/>
        </a:spcAft>
        <a:buClr>
          <a:srgbClr val="5091CD"/>
        </a:buClr>
        <a:buChar char="•"/>
        <a:defRPr sz="1400">
          <a:solidFill>
            <a:schemeClr val="tx1"/>
          </a:solidFill>
          <a:latin typeface="+mn-lt"/>
        </a:defRPr>
      </a:lvl9pPr>
    </p:bodyStyle>
    <p:otherStyle>
      <a:defPPr>
        <a:defRPr lang="en-US"/>
      </a:defPPr>
      <a:lvl1pPr marL="0" algn="l" defTabSz="652907" rtl="0" eaLnBrk="1" latinLnBrk="0" hangingPunct="1">
        <a:defRPr sz="1300" kern="1200">
          <a:solidFill>
            <a:schemeClr val="tx1"/>
          </a:solidFill>
          <a:latin typeface="+mn-lt"/>
          <a:ea typeface="+mn-ea"/>
          <a:cs typeface="+mn-cs"/>
        </a:defRPr>
      </a:lvl1pPr>
      <a:lvl2pPr marL="326454" algn="l" defTabSz="652907" rtl="0" eaLnBrk="1" latinLnBrk="0" hangingPunct="1">
        <a:defRPr sz="1300" kern="1200">
          <a:solidFill>
            <a:schemeClr val="tx1"/>
          </a:solidFill>
          <a:latin typeface="+mn-lt"/>
          <a:ea typeface="+mn-ea"/>
          <a:cs typeface="+mn-cs"/>
        </a:defRPr>
      </a:lvl2pPr>
      <a:lvl3pPr marL="652907" algn="l" defTabSz="652907" rtl="0" eaLnBrk="1" latinLnBrk="0" hangingPunct="1">
        <a:defRPr sz="1300" kern="1200">
          <a:solidFill>
            <a:schemeClr val="tx1"/>
          </a:solidFill>
          <a:latin typeface="+mn-lt"/>
          <a:ea typeface="+mn-ea"/>
          <a:cs typeface="+mn-cs"/>
        </a:defRPr>
      </a:lvl3pPr>
      <a:lvl4pPr marL="979362" algn="l" defTabSz="652907" rtl="0" eaLnBrk="1" latinLnBrk="0" hangingPunct="1">
        <a:defRPr sz="1300" kern="1200">
          <a:solidFill>
            <a:schemeClr val="tx1"/>
          </a:solidFill>
          <a:latin typeface="+mn-lt"/>
          <a:ea typeface="+mn-ea"/>
          <a:cs typeface="+mn-cs"/>
        </a:defRPr>
      </a:lvl4pPr>
      <a:lvl5pPr marL="1305816" algn="l" defTabSz="652907" rtl="0" eaLnBrk="1" latinLnBrk="0" hangingPunct="1">
        <a:defRPr sz="1300" kern="1200">
          <a:solidFill>
            <a:schemeClr val="tx1"/>
          </a:solidFill>
          <a:latin typeface="+mn-lt"/>
          <a:ea typeface="+mn-ea"/>
          <a:cs typeface="+mn-cs"/>
        </a:defRPr>
      </a:lvl5pPr>
      <a:lvl6pPr marL="1632269" algn="l" defTabSz="652907" rtl="0" eaLnBrk="1" latinLnBrk="0" hangingPunct="1">
        <a:defRPr sz="1300" kern="1200">
          <a:solidFill>
            <a:schemeClr val="tx1"/>
          </a:solidFill>
          <a:latin typeface="+mn-lt"/>
          <a:ea typeface="+mn-ea"/>
          <a:cs typeface="+mn-cs"/>
        </a:defRPr>
      </a:lvl6pPr>
      <a:lvl7pPr marL="1958723" algn="l" defTabSz="652907" rtl="0" eaLnBrk="1" latinLnBrk="0" hangingPunct="1">
        <a:defRPr sz="1300" kern="1200">
          <a:solidFill>
            <a:schemeClr val="tx1"/>
          </a:solidFill>
          <a:latin typeface="+mn-lt"/>
          <a:ea typeface="+mn-ea"/>
          <a:cs typeface="+mn-cs"/>
        </a:defRPr>
      </a:lvl7pPr>
      <a:lvl8pPr marL="2285176" algn="l" defTabSz="652907" rtl="0" eaLnBrk="1" latinLnBrk="0" hangingPunct="1">
        <a:defRPr sz="1300" kern="1200">
          <a:solidFill>
            <a:schemeClr val="tx1"/>
          </a:solidFill>
          <a:latin typeface="+mn-lt"/>
          <a:ea typeface="+mn-ea"/>
          <a:cs typeface="+mn-cs"/>
        </a:defRPr>
      </a:lvl8pPr>
      <a:lvl9pPr marL="2611631" algn="l" defTabSz="652907" rtl="0" eaLnBrk="1" latinLnBrk="0" hangingPunct="1">
        <a:defRPr sz="13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838200"/>
            <a:ext cx="91440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290" tIns="32645" rIns="65290" bIns="32645"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2103438"/>
            <a:ext cx="8229600"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290" tIns="32645" rIns="65290" bIns="3264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AutoShape 8"/>
          <p:cNvSpPr>
            <a:spLocks noChangeArrowheads="1"/>
          </p:cNvSpPr>
          <p:nvPr/>
        </p:nvSpPr>
        <p:spPr bwMode="auto">
          <a:xfrm rot="10800000">
            <a:off x="7620000" y="6096000"/>
            <a:ext cx="1066800" cy="7620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5290" tIns="32645" rIns="65290" bIns="32645" anchor="ctr"/>
          <a:lstStyle>
            <a:lvl1pPr eaLnBrk="0" hangingPunct="0">
              <a:defRPr baseline="-25000">
                <a:solidFill>
                  <a:schemeClr val="tx1"/>
                </a:solidFill>
                <a:latin typeface="Arial" charset="0"/>
              </a:defRPr>
            </a:lvl1pPr>
            <a:lvl2pPr marL="742950" indent="-285750" eaLnBrk="0" hangingPunct="0">
              <a:defRPr baseline="-25000">
                <a:solidFill>
                  <a:schemeClr val="tx1"/>
                </a:solidFill>
                <a:latin typeface="Arial" charset="0"/>
              </a:defRPr>
            </a:lvl2pPr>
            <a:lvl3pPr marL="1143000" indent="-228600" eaLnBrk="0" hangingPunct="0">
              <a:defRPr baseline="-25000">
                <a:solidFill>
                  <a:schemeClr val="tx1"/>
                </a:solidFill>
                <a:latin typeface="Arial" charset="0"/>
              </a:defRPr>
            </a:lvl3pPr>
            <a:lvl4pPr marL="1600200" indent="-228600" eaLnBrk="0" hangingPunct="0">
              <a:defRPr baseline="-25000">
                <a:solidFill>
                  <a:schemeClr val="tx1"/>
                </a:solidFill>
                <a:latin typeface="Arial" charset="0"/>
              </a:defRPr>
            </a:lvl4pPr>
            <a:lvl5pPr marL="2057400" indent="-228600" eaLnBrk="0" hangingPunct="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defRPr/>
            </a:pPr>
            <a:endParaRPr lang="en-US" altLang="en-US" baseline="0" dirty="0" smtClean="0">
              <a:solidFill>
                <a:srgbClr val="000000"/>
              </a:solidFill>
            </a:endParaRPr>
          </a:p>
        </p:txBody>
      </p:sp>
      <p:sp>
        <p:nvSpPr>
          <p:cNvPr id="1041" name="Rectangle 17"/>
          <p:cNvSpPr>
            <a:spLocks noGrp="1" noChangeArrowheads="1"/>
          </p:cNvSpPr>
          <p:nvPr>
            <p:ph type="sldNum" sz="quarter" idx="4"/>
          </p:nvPr>
        </p:nvSpPr>
        <p:spPr bwMode="auto">
          <a:xfrm>
            <a:off x="8077200" y="6477000"/>
            <a:ext cx="679450" cy="323850"/>
          </a:xfrm>
          <a:prstGeom prst="rect">
            <a:avLst/>
          </a:prstGeom>
          <a:noFill/>
          <a:ln w="9525">
            <a:noFill/>
            <a:miter lim="800000"/>
            <a:headEnd/>
            <a:tailEnd/>
          </a:ln>
          <a:effectLst/>
        </p:spPr>
        <p:txBody>
          <a:bodyPr vert="horz" wrap="square" lIns="65290" tIns="32645" rIns="65290" bIns="32645" numCol="1" anchor="t" anchorCtr="0" compatLnSpc="1">
            <a:prstTxWarp prst="textNoShape">
              <a:avLst/>
            </a:prstTxWarp>
          </a:bodyPr>
          <a:lstStyle>
            <a:lvl1pPr algn="ctr">
              <a:defRPr baseline="0">
                <a:solidFill>
                  <a:srgbClr val="5091CD"/>
                </a:solidFill>
              </a:defRPr>
            </a:lvl1pPr>
          </a:lstStyle>
          <a:p>
            <a:pPr eaLnBrk="1" hangingPunct="1"/>
            <a:fld id="{35DDAF42-99A2-43C3-B1A4-623E6C7F9CD3}" type="slidenum">
              <a:rPr lang="en-US">
                <a:cs typeface="Arial" panose="020B0604020202020204" pitchFamily="34" charset="0"/>
              </a:rPr>
              <a:pPr eaLnBrk="1" hangingPunct="1"/>
              <a:t>‹#›</a:t>
            </a:fld>
            <a:endParaRPr lang="en-US" dirty="0">
              <a:cs typeface="Arial" panose="020B0604020202020204" pitchFamily="34" charset="0"/>
            </a:endParaRPr>
          </a:p>
        </p:txBody>
      </p:sp>
      <p:sp>
        <p:nvSpPr>
          <p:cNvPr id="1030" name="Rectangle 14"/>
          <p:cNvSpPr>
            <a:spLocks noChangeArrowheads="1"/>
          </p:cNvSpPr>
          <p:nvPr/>
        </p:nvSpPr>
        <p:spPr bwMode="auto">
          <a:xfrm>
            <a:off x="0" y="381000"/>
            <a:ext cx="9144000" cy="76200"/>
          </a:xfrm>
          <a:prstGeom prst="rect">
            <a:avLst/>
          </a:prstGeom>
          <a:solidFill>
            <a:schemeClr val="accent1"/>
          </a:solidFill>
          <a:ln>
            <a:noFill/>
          </a:ln>
          <a:extLst/>
        </p:spPr>
        <p:txBody>
          <a:bodyPr wrap="none" lIns="65290" tIns="32645" rIns="65290" bIns="32645" anchor="ctr"/>
          <a:lstStyle>
            <a:lvl1pPr eaLnBrk="0" hangingPunct="0">
              <a:defRPr baseline="-25000">
                <a:solidFill>
                  <a:schemeClr val="tx1"/>
                </a:solidFill>
                <a:latin typeface="Arial" charset="0"/>
              </a:defRPr>
            </a:lvl1pPr>
            <a:lvl2pPr marL="742950" indent="-285750" eaLnBrk="0" hangingPunct="0">
              <a:defRPr baseline="-25000">
                <a:solidFill>
                  <a:schemeClr val="tx1"/>
                </a:solidFill>
                <a:latin typeface="Arial" charset="0"/>
              </a:defRPr>
            </a:lvl2pPr>
            <a:lvl3pPr marL="1143000" indent="-228600" eaLnBrk="0" hangingPunct="0">
              <a:defRPr baseline="-25000">
                <a:solidFill>
                  <a:schemeClr val="tx1"/>
                </a:solidFill>
                <a:latin typeface="Arial" charset="0"/>
              </a:defRPr>
            </a:lvl3pPr>
            <a:lvl4pPr marL="1600200" indent="-228600" eaLnBrk="0" hangingPunct="0">
              <a:defRPr baseline="-25000">
                <a:solidFill>
                  <a:schemeClr val="tx1"/>
                </a:solidFill>
                <a:latin typeface="Arial" charset="0"/>
              </a:defRPr>
            </a:lvl4pPr>
            <a:lvl5pPr marL="2057400" indent="-228600" eaLnBrk="0" hangingPunct="0">
              <a:defRPr baseline="-25000">
                <a:solidFill>
                  <a:schemeClr val="tx1"/>
                </a:solidFill>
                <a:latin typeface="Arial" charset="0"/>
              </a:defRPr>
            </a:lvl5pPr>
            <a:lvl6pPr marL="2514600" indent="-228600" eaLnBrk="0" fontAlgn="base" hangingPunct="0">
              <a:spcBef>
                <a:spcPct val="0"/>
              </a:spcBef>
              <a:spcAft>
                <a:spcPct val="0"/>
              </a:spcAft>
              <a:defRPr baseline="-25000">
                <a:solidFill>
                  <a:schemeClr val="tx1"/>
                </a:solidFill>
                <a:latin typeface="Arial" charset="0"/>
              </a:defRPr>
            </a:lvl6pPr>
            <a:lvl7pPr marL="2971800" indent="-228600" eaLnBrk="0" fontAlgn="base" hangingPunct="0">
              <a:spcBef>
                <a:spcPct val="0"/>
              </a:spcBef>
              <a:spcAft>
                <a:spcPct val="0"/>
              </a:spcAft>
              <a:defRPr baseline="-25000">
                <a:solidFill>
                  <a:schemeClr val="tx1"/>
                </a:solidFill>
                <a:latin typeface="Arial" charset="0"/>
              </a:defRPr>
            </a:lvl7pPr>
            <a:lvl8pPr marL="3429000" indent="-228600" eaLnBrk="0" fontAlgn="base" hangingPunct="0">
              <a:spcBef>
                <a:spcPct val="0"/>
              </a:spcBef>
              <a:spcAft>
                <a:spcPct val="0"/>
              </a:spcAft>
              <a:defRPr baseline="-25000">
                <a:solidFill>
                  <a:schemeClr val="tx1"/>
                </a:solidFill>
                <a:latin typeface="Arial" charset="0"/>
              </a:defRPr>
            </a:lvl8pPr>
            <a:lvl9pPr marL="3886200" indent="-228600" eaLnBrk="0" fontAlgn="base" hangingPunct="0">
              <a:spcBef>
                <a:spcPct val="0"/>
              </a:spcBef>
              <a:spcAft>
                <a:spcPct val="0"/>
              </a:spcAft>
              <a:defRPr baseline="-25000">
                <a:solidFill>
                  <a:schemeClr val="tx1"/>
                </a:solidFill>
                <a:latin typeface="Arial" charset="0"/>
              </a:defRPr>
            </a:lvl9pPr>
          </a:lstStyle>
          <a:p>
            <a:pPr eaLnBrk="1" hangingPunct="1">
              <a:defRPr/>
            </a:pPr>
            <a:endParaRPr lang="en-US" altLang="en-US" dirty="0" smtClean="0">
              <a:solidFill>
                <a:srgbClr val="000000"/>
              </a:solidFill>
            </a:endParaRPr>
          </a:p>
        </p:txBody>
      </p:sp>
      <p:sp>
        <p:nvSpPr>
          <p:cNvPr id="8" name="Rectangle 7"/>
          <p:cNvSpPr/>
          <p:nvPr/>
        </p:nvSpPr>
        <p:spPr>
          <a:xfrm>
            <a:off x="0" y="457200"/>
            <a:ext cx="9145588"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290" tIns="32645" rIns="65290" bIns="32645" anchor="ctr"/>
          <a:lstStyle/>
          <a:p>
            <a:pPr algn="ctr" eaLnBrk="1" hangingPunct="1">
              <a:defRPr/>
            </a:pPr>
            <a:endParaRPr lang="en-US" dirty="0">
              <a:solidFill>
                <a:srgbClr val="FFFFFF"/>
              </a:solidFill>
            </a:endParaRPr>
          </a:p>
        </p:txBody>
      </p:sp>
      <p:sp>
        <p:nvSpPr>
          <p:cNvPr id="9" name="Text Box 7"/>
          <p:cNvSpPr txBox="1">
            <a:spLocks noChangeArrowheads="1"/>
          </p:cNvSpPr>
          <p:nvPr userDrawn="1"/>
        </p:nvSpPr>
        <p:spPr bwMode="auto">
          <a:xfrm>
            <a:off x="0" y="762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10" rIns="91418" bIns="4571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defRPr/>
            </a:pPr>
            <a:r>
              <a:rPr lang="en-US" sz="1100" baseline="0" dirty="0" smtClean="0">
                <a:solidFill>
                  <a:srgbClr val="000000"/>
                </a:solidFill>
                <a:cs typeface="Arial" charset="0"/>
              </a:rPr>
              <a:t>B     O     N     N     E     V     I     L     L     E             P     O     W     E     R             A     D     M     I     N     I     S     T     R     A     T     I     O     N</a:t>
            </a:r>
          </a:p>
        </p:txBody>
      </p:sp>
    </p:spTree>
    <p:extLst>
      <p:ext uri="{BB962C8B-B14F-4D97-AF65-F5344CB8AC3E}">
        <p14:creationId xmlns:p14="http://schemas.microsoft.com/office/powerpoint/2010/main" val="472588131"/>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2900">
          <a:solidFill>
            <a:srgbClr val="00929F"/>
          </a:solidFill>
          <a:latin typeface="+mj-lt"/>
          <a:ea typeface="+mj-ea"/>
          <a:cs typeface="+mj-cs"/>
        </a:defRPr>
      </a:lvl1pPr>
      <a:lvl2pPr algn="ctr" rtl="0" eaLnBrk="0" fontAlgn="base" hangingPunct="0">
        <a:spcBef>
          <a:spcPct val="0"/>
        </a:spcBef>
        <a:spcAft>
          <a:spcPct val="0"/>
        </a:spcAft>
        <a:defRPr sz="2900">
          <a:solidFill>
            <a:srgbClr val="00929F"/>
          </a:solidFill>
          <a:latin typeface="Arial" charset="0"/>
        </a:defRPr>
      </a:lvl2pPr>
      <a:lvl3pPr algn="ctr" rtl="0" eaLnBrk="0" fontAlgn="base" hangingPunct="0">
        <a:spcBef>
          <a:spcPct val="0"/>
        </a:spcBef>
        <a:spcAft>
          <a:spcPct val="0"/>
        </a:spcAft>
        <a:defRPr sz="2900">
          <a:solidFill>
            <a:srgbClr val="00929F"/>
          </a:solidFill>
          <a:latin typeface="Arial" charset="0"/>
        </a:defRPr>
      </a:lvl3pPr>
      <a:lvl4pPr algn="ctr" rtl="0" eaLnBrk="0" fontAlgn="base" hangingPunct="0">
        <a:spcBef>
          <a:spcPct val="0"/>
        </a:spcBef>
        <a:spcAft>
          <a:spcPct val="0"/>
        </a:spcAft>
        <a:defRPr sz="2900">
          <a:solidFill>
            <a:srgbClr val="00929F"/>
          </a:solidFill>
          <a:latin typeface="Arial" charset="0"/>
        </a:defRPr>
      </a:lvl4pPr>
      <a:lvl5pPr algn="ctr" rtl="0" eaLnBrk="0" fontAlgn="base" hangingPunct="0">
        <a:spcBef>
          <a:spcPct val="0"/>
        </a:spcBef>
        <a:spcAft>
          <a:spcPct val="0"/>
        </a:spcAft>
        <a:defRPr sz="2900">
          <a:solidFill>
            <a:srgbClr val="00929F"/>
          </a:solidFill>
          <a:latin typeface="Arial" charset="0"/>
        </a:defRPr>
      </a:lvl5pPr>
      <a:lvl6pPr marL="326454" algn="ctr" rtl="0" eaLnBrk="0" fontAlgn="base" hangingPunct="0">
        <a:spcBef>
          <a:spcPct val="0"/>
        </a:spcBef>
        <a:spcAft>
          <a:spcPct val="0"/>
        </a:spcAft>
        <a:defRPr sz="2900">
          <a:solidFill>
            <a:srgbClr val="5091CD"/>
          </a:solidFill>
          <a:latin typeface="Arial" charset="0"/>
        </a:defRPr>
      </a:lvl6pPr>
      <a:lvl7pPr marL="652907" algn="ctr" rtl="0" eaLnBrk="0" fontAlgn="base" hangingPunct="0">
        <a:spcBef>
          <a:spcPct val="0"/>
        </a:spcBef>
        <a:spcAft>
          <a:spcPct val="0"/>
        </a:spcAft>
        <a:defRPr sz="2900">
          <a:solidFill>
            <a:srgbClr val="5091CD"/>
          </a:solidFill>
          <a:latin typeface="Arial" charset="0"/>
        </a:defRPr>
      </a:lvl7pPr>
      <a:lvl8pPr marL="979362" algn="ctr" rtl="0" eaLnBrk="0" fontAlgn="base" hangingPunct="0">
        <a:spcBef>
          <a:spcPct val="0"/>
        </a:spcBef>
        <a:spcAft>
          <a:spcPct val="0"/>
        </a:spcAft>
        <a:defRPr sz="2900">
          <a:solidFill>
            <a:srgbClr val="5091CD"/>
          </a:solidFill>
          <a:latin typeface="Arial" charset="0"/>
        </a:defRPr>
      </a:lvl8pPr>
      <a:lvl9pPr marL="1305816" algn="ctr" rtl="0" eaLnBrk="0" fontAlgn="base" hangingPunct="0">
        <a:spcBef>
          <a:spcPct val="0"/>
        </a:spcBef>
        <a:spcAft>
          <a:spcPct val="0"/>
        </a:spcAft>
        <a:defRPr sz="2900">
          <a:solidFill>
            <a:srgbClr val="5091CD"/>
          </a:solidFill>
          <a:latin typeface="Arial" charset="0"/>
        </a:defRPr>
      </a:lvl9pPr>
    </p:titleStyle>
    <p:bodyStyle>
      <a:lvl1pPr marL="244475" indent="-244475" algn="l" rtl="0" eaLnBrk="0" fontAlgn="base" hangingPunct="0">
        <a:spcBef>
          <a:spcPct val="20000"/>
        </a:spcBef>
        <a:spcAft>
          <a:spcPct val="0"/>
        </a:spcAft>
        <a:buClr>
          <a:schemeClr val="accent2"/>
        </a:buClr>
        <a:buFont typeface="Wingdings" panose="05000000000000000000" pitchFamily="2" charset="2"/>
        <a:buChar char="§"/>
        <a:defRPr sz="2300">
          <a:solidFill>
            <a:schemeClr val="tx1"/>
          </a:solidFill>
          <a:latin typeface="+mn-lt"/>
          <a:ea typeface="+mn-ea"/>
          <a:cs typeface="+mn-cs"/>
        </a:defRPr>
      </a:lvl1pPr>
      <a:lvl2pPr marL="530225" indent="-203200" algn="l" rtl="0" eaLnBrk="0" fontAlgn="base" hangingPunct="0">
        <a:spcBef>
          <a:spcPct val="20000"/>
        </a:spcBef>
        <a:spcAft>
          <a:spcPct val="0"/>
        </a:spcAft>
        <a:buClr>
          <a:schemeClr val="accent2"/>
        </a:buClr>
        <a:buChar char="•"/>
        <a:defRPr sz="2000">
          <a:solidFill>
            <a:schemeClr val="tx1"/>
          </a:solidFill>
          <a:latin typeface="+mn-lt"/>
        </a:defRPr>
      </a:lvl2pPr>
      <a:lvl3pPr marL="815975" indent="-161925" algn="l" rtl="0" eaLnBrk="0" fontAlgn="base" hangingPunct="0">
        <a:spcBef>
          <a:spcPct val="20000"/>
        </a:spcBef>
        <a:spcAft>
          <a:spcPct val="0"/>
        </a:spcAft>
        <a:buClr>
          <a:schemeClr val="accent2"/>
        </a:buClr>
        <a:buFont typeface="Verdana" panose="020B0604030504040204" pitchFamily="34" charset="0"/>
        <a:buChar char="–"/>
        <a:defRPr sz="1700">
          <a:solidFill>
            <a:schemeClr val="tx1"/>
          </a:solidFill>
          <a:latin typeface="+mn-lt"/>
        </a:defRPr>
      </a:lvl3pPr>
      <a:lvl4pPr marL="1141413" indent="-161925" algn="l" rtl="0" eaLnBrk="0" fontAlgn="base" hangingPunct="0">
        <a:spcBef>
          <a:spcPct val="20000"/>
        </a:spcBef>
        <a:spcAft>
          <a:spcPct val="0"/>
        </a:spcAft>
        <a:buClr>
          <a:schemeClr val="accent2"/>
        </a:buClr>
        <a:buFont typeface="Wingdings" panose="05000000000000000000" pitchFamily="2" charset="2"/>
        <a:buChar char="§"/>
        <a:defRPr sz="1400">
          <a:solidFill>
            <a:schemeClr val="tx1"/>
          </a:solidFill>
          <a:latin typeface="+mn-lt"/>
        </a:defRPr>
      </a:lvl4pPr>
      <a:lvl5pPr marL="1468438" indent="-161925" algn="l" rtl="0" eaLnBrk="0" fontAlgn="base" hangingPunct="0">
        <a:spcBef>
          <a:spcPct val="20000"/>
        </a:spcBef>
        <a:spcAft>
          <a:spcPct val="0"/>
        </a:spcAft>
        <a:buClr>
          <a:schemeClr val="accent2"/>
        </a:buClr>
        <a:buChar char="•"/>
        <a:defRPr sz="1400">
          <a:solidFill>
            <a:schemeClr val="tx1"/>
          </a:solidFill>
          <a:latin typeface="+mn-lt"/>
        </a:defRPr>
      </a:lvl5pPr>
      <a:lvl6pPr marL="1795497" indent="-163226" algn="l" rtl="0" eaLnBrk="0" fontAlgn="base" hangingPunct="0">
        <a:spcBef>
          <a:spcPct val="20000"/>
        </a:spcBef>
        <a:spcAft>
          <a:spcPct val="0"/>
        </a:spcAft>
        <a:buClr>
          <a:srgbClr val="5091CD"/>
        </a:buClr>
        <a:buChar char="•"/>
        <a:defRPr sz="1400">
          <a:solidFill>
            <a:schemeClr val="tx1"/>
          </a:solidFill>
          <a:latin typeface="+mn-lt"/>
        </a:defRPr>
      </a:lvl6pPr>
      <a:lvl7pPr marL="2121950" indent="-163226" algn="l" rtl="0" eaLnBrk="0" fontAlgn="base" hangingPunct="0">
        <a:spcBef>
          <a:spcPct val="20000"/>
        </a:spcBef>
        <a:spcAft>
          <a:spcPct val="0"/>
        </a:spcAft>
        <a:buClr>
          <a:srgbClr val="5091CD"/>
        </a:buClr>
        <a:buChar char="•"/>
        <a:defRPr sz="1400">
          <a:solidFill>
            <a:schemeClr val="tx1"/>
          </a:solidFill>
          <a:latin typeface="+mn-lt"/>
        </a:defRPr>
      </a:lvl7pPr>
      <a:lvl8pPr marL="2448404" indent="-163226" algn="l" rtl="0" eaLnBrk="0" fontAlgn="base" hangingPunct="0">
        <a:spcBef>
          <a:spcPct val="20000"/>
        </a:spcBef>
        <a:spcAft>
          <a:spcPct val="0"/>
        </a:spcAft>
        <a:buClr>
          <a:srgbClr val="5091CD"/>
        </a:buClr>
        <a:buChar char="•"/>
        <a:defRPr sz="1400">
          <a:solidFill>
            <a:schemeClr val="tx1"/>
          </a:solidFill>
          <a:latin typeface="+mn-lt"/>
        </a:defRPr>
      </a:lvl8pPr>
      <a:lvl9pPr marL="2774858" indent="-163226" algn="l" rtl="0" eaLnBrk="0" fontAlgn="base" hangingPunct="0">
        <a:spcBef>
          <a:spcPct val="20000"/>
        </a:spcBef>
        <a:spcAft>
          <a:spcPct val="0"/>
        </a:spcAft>
        <a:buClr>
          <a:srgbClr val="5091CD"/>
        </a:buClr>
        <a:buChar char="•"/>
        <a:defRPr sz="1400">
          <a:solidFill>
            <a:schemeClr val="tx1"/>
          </a:solidFill>
          <a:latin typeface="+mn-lt"/>
        </a:defRPr>
      </a:lvl9pPr>
    </p:bodyStyle>
    <p:otherStyle>
      <a:defPPr>
        <a:defRPr lang="en-US"/>
      </a:defPPr>
      <a:lvl1pPr marL="0" algn="l" defTabSz="652907" rtl="0" eaLnBrk="1" latinLnBrk="0" hangingPunct="1">
        <a:defRPr sz="1300" kern="1200">
          <a:solidFill>
            <a:schemeClr val="tx1"/>
          </a:solidFill>
          <a:latin typeface="+mn-lt"/>
          <a:ea typeface="+mn-ea"/>
          <a:cs typeface="+mn-cs"/>
        </a:defRPr>
      </a:lvl1pPr>
      <a:lvl2pPr marL="326454" algn="l" defTabSz="652907" rtl="0" eaLnBrk="1" latinLnBrk="0" hangingPunct="1">
        <a:defRPr sz="1300" kern="1200">
          <a:solidFill>
            <a:schemeClr val="tx1"/>
          </a:solidFill>
          <a:latin typeface="+mn-lt"/>
          <a:ea typeface="+mn-ea"/>
          <a:cs typeface="+mn-cs"/>
        </a:defRPr>
      </a:lvl2pPr>
      <a:lvl3pPr marL="652907" algn="l" defTabSz="652907" rtl="0" eaLnBrk="1" latinLnBrk="0" hangingPunct="1">
        <a:defRPr sz="1300" kern="1200">
          <a:solidFill>
            <a:schemeClr val="tx1"/>
          </a:solidFill>
          <a:latin typeface="+mn-lt"/>
          <a:ea typeface="+mn-ea"/>
          <a:cs typeface="+mn-cs"/>
        </a:defRPr>
      </a:lvl3pPr>
      <a:lvl4pPr marL="979362" algn="l" defTabSz="652907" rtl="0" eaLnBrk="1" latinLnBrk="0" hangingPunct="1">
        <a:defRPr sz="1300" kern="1200">
          <a:solidFill>
            <a:schemeClr val="tx1"/>
          </a:solidFill>
          <a:latin typeface="+mn-lt"/>
          <a:ea typeface="+mn-ea"/>
          <a:cs typeface="+mn-cs"/>
        </a:defRPr>
      </a:lvl4pPr>
      <a:lvl5pPr marL="1305816" algn="l" defTabSz="652907" rtl="0" eaLnBrk="1" latinLnBrk="0" hangingPunct="1">
        <a:defRPr sz="1300" kern="1200">
          <a:solidFill>
            <a:schemeClr val="tx1"/>
          </a:solidFill>
          <a:latin typeface="+mn-lt"/>
          <a:ea typeface="+mn-ea"/>
          <a:cs typeface="+mn-cs"/>
        </a:defRPr>
      </a:lvl5pPr>
      <a:lvl6pPr marL="1632269" algn="l" defTabSz="652907" rtl="0" eaLnBrk="1" latinLnBrk="0" hangingPunct="1">
        <a:defRPr sz="1300" kern="1200">
          <a:solidFill>
            <a:schemeClr val="tx1"/>
          </a:solidFill>
          <a:latin typeface="+mn-lt"/>
          <a:ea typeface="+mn-ea"/>
          <a:cs typeface="+mn-cs"/>
        </a:defRPr>
      </a:lvl6pPr>
      <a:lvl7pPr marL="1958723" algn="l" defTabSz="652907" rtl="0" eaLnBrk="1" latinLnBrk="0" hangingPunct="1">
        <a:defRPr sz="1300" kern="1200">
          <a:solidFill>
            <a:schemeClr val="tx1"/>
          </a:solidFill>
          <a:latin typeface="+mn-lt"/>
          <a:ea typeface="+mn-ea"/>
          <a:cs typeface="+mn-cs"/>
        </a:defRPr>
      </a:lvl7pPr>
      <a:lvl8pPr marL="2285176" algn="l" defTabSz="652907" rtl="0" eaLnBrk="1" latinLnBrk="0" hangingPunct="1">
        <a:defRPr sz="1300" kern="1200">
          <a:solidFill>
            <a:schemeClr val="tx1"/>
          </a:solidFill>
          <a:latin typeface="+mn-lt"/>
          <a:ea typeface="+mn-ea"/>
          <a:cs typeface="+mn-cs"/>
        </a:defRPr>
      </a:lvl8pPr>
      <a:lvl9pPr marL="2611631" algn="l" defTabSz="6529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6.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ChangeArrowheads="1"/>
          </p:cNvSpPr>
          <p:nvPr/>
        </p:nvSpPr>
        <p:spPr bwMode="auto">
          <a:xfrm>
            <a:off x="1371600" y="4343400"/>
            <a:ext cx="6400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aseline="-25000">
                <a:solidFill>
                  <a:schemeClr val="tx1"/>
                </a:solidFill>
                <a:latin typeface="Arial" panose="020B0604020202020204" pitchFamily="34" charset="0"/>
              </a:defRPr>
            </a:lvl1pPr>
            <a:lvl2pPr marL="742950" indent="-285750">
              <a:defRPr baseline="-25000">
                <a:solidFill>
                  <a:schemeClr val="tx1"/>
                </a:solidFill>
                <a:latin typeface="Arial" panose="020B0604020202020204" pitchFamily="34" charset="0"/>
              </a:defRPr>
            </a:lvl2pPr>
            <a:lvl3pPr marL="1143000" indent="-228600">
              <a:defRPr baseline="-25000">
                <a:solidFill>
                  <a:schemeClr val="tx1"/>
                </a:solidFill>
                <a:latin typeface="Arial" panose="020B0604020202020204" pitchFamily="34" charset="0"/>
              </a:defRPr>
            </a:lvl3pPr>
            <a:lvl4pPr marL="1600200" indent="-228600">
              <a:defRPr baseline="-25000">
                <a:solidFill>
                  <a:schemeClr val="tx1"/>
                </a:solidFill>
                <a:latin typeface="Arial" panose="020B0604020202020204" pitchFamily="34" charset="0"/>
              </a:defRPr>
            </a:lvl4pPr>
            <a:lvl5pPr marL="2057400" indent="-22860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defRPr baseline="-25000">
                <a:solidFill>
                  <a:schemeClr val="tx1"/>
                </a:solidFill>
                <a:latin typeface="Arial" panose="020B0604020202020204" pitchFamily="34" charset="0"/>
              </a:defRPr>
            </a:lvl9pPr>
          </a:lstStyle>
          <a:p>
            <a:pPr algn="ctr" eaLnBrk="1" hangingPunct="1">
              <a:spcBef>
                <a:spcPct val="20000"/>
              </a:spcBef>
              <a:spcAft>
                <a:spcPct val="60000"/>
              </a:spcAft>
              <a:buClr>
                <a:srgbClr val="0069AA"/>
              </a:buClr>
              <a:buFont typeface="Wingdings" panose="05000000000000000000" pitchFamily="2" charset="2"/>
              <a:buNone/>
            </a:pPr>
            <a:endParaRPr lang="en-US" sz="2400" baseline="0" dirty="0">
              <a:solidFill>
                <a:schemeClr val="bg1"/>
              </a:solidFill>
            </a:endParaRPr>
          </a:p>
        </p:txBody>
      </p:sp>
      <p:sp>
        <p:nvSpPr>
          <p:cNvPr id="19459" name="Rectangle 12"/>
          <p:cNvSpPr>
            <a:spLocks noGrp="1" noChangeArrowheads="1"/>
          </p:cNvSpPr>
          <p:nvPr>
            <p:ph type="ctrTitle" idx="4294967295"/>
          </p:nvPr>
        </p:nvSpPr>
        <p:spPr bwMode="auto">
          <a:xfrm>
            <a:off x="152400" y="1066800"/>
            <a:ext cx="8763000" cy="14700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6500" dirty="0" smtClean="0">
                <a:solidFill>
                  <a:srgbClr val="B6D80E"/>
                </a:solidFill>
                <a:latin typeface="Arial" panose="020B0604020202020204" pitchFamily="34" charset="0"/>
                <a:cs typeface="Arabic Typesetting" panose="03020402040406030203" pitchFamily="66" charset="-78"/>
              </a:rPr>
              <a:t>Appliance Standards</a:t>
            </a:r>
            <a:endParaRPr lang="en-US" sz="6500" kern="1200" dirty="0">
              <a:solidFill>
                <a:srgbClr val="5090CE"/>
              </a:solidFill>
              <a:ea typeface="+mn-ea"/>
              <a:cs typeface="Arial" charset="0"/>
            </a:endParaRPr>
          </a:p>
        </p:txBody>
      </p:sp>
      <p:sp>
        <p:nvSpPr>
          <p:cNvPr id="5124" name="Rectangle 13"/>
          <p:cNvSpPr>
            <a:spLocks noGrp="1" noChangeArrowheads="1"/>
          </p:cNvSpPr>
          <p:nvPr>
            <p:ph type="subTitle" idx="4294967295"/>
          </p:nvPr>
        </p:nvSpPr>
        <p:spPr bwMode="auto">
          <a:xfrm>
            <a:off x="304800" y="4795838"/>
            <a:ext cx="6400800" cy="122872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buFont typeface="Wingdings" panose="05000000000000000000" pitchFamily="2" charset="2"/>
              <a:buNone/>
              <a:defRPr/>
            </a:pPr>
            <a:r>
              <a:rPr lang="en-US" sz="1600" dirty="0" smtClean="0">
                <a:solidFill>
                  <a:srgbClr val="5091CD"/>
                </a:solidFill>
                <a:latin typeface="Arial" panose="020B0604020202020204" pitchFamily="34" charset="0"/>
              </a:rPr>
              <a:t>PRESENTERS</a:t>
            </a:r>
          </a:p>
          <a:p>
            <a:pPr marL="0" indent="0">
              <a:buFont typeface="Wingdings" panose="05000000000000000000" pitchFamily="2" charset="2"/>
              <a:buNone/>
              <a:defRPr/>
            </a:pPr>
            <a:r>
              <a:rPr lang="en-US" sz="1200" dirty="0" smtClean="0">
                <a:solidFill>
                  <a:schemeClr val="accent3">
                    <a:lumMod val="50000"/>
                  </a:schemeClr>
                </a:solidFill>
                <a:latin typeface="Arial" panose="020B0604020202020204" pitchFamily="34" charset="0"/>
              </a:rPr>
              <a:t>Carrie Cobb, BPA</a:t>
            </a:r>
          </a:p>
          <a:p>
            <a:pPr marL="0" indent="0">
              <a:buFont typeface="Wingdings" panose="05000000000000000000" pitchFamily="2" charset="2"/>
              <a:buNone/>
              <a:defRPr/>
            </a:pPr>
            <a:r>
              <a:rPr lang="en-US" sz="1200" dirty="0" smtClean="0">
                <a:solidFill>
                  <a:schemeClr val="accent3">
                    <a:lumMod val="50000"/>
                  </a:schemeClr>
                </a:solidFill>
                <a:latin typeface="Arial" panose="020B0604020202020204" pitchFamily="34" charset="0"/>
              </a:rPr>
              <a:t>Rob Carmichael, Cadeo Group</a:t>
            </a:r>
          </a:p>
          <a:p>
            <a:pPr marL="0" indent="0">
              <a:buFont typeface="Wingdings" panose="05000000000000000000" pitchFamily="2" charset="2"/>
              <a:buNone/>
              <a:defRPr/>
            </a:pPr>
            <a:r>
              <a:rPr lang="en-US" sz="1200" dirty="0" smtClean="0">
                <a:solidFill>
                  <a:schemeClr val="accent3">
                    <a:lumMod val="50000"/>
                  </a:schemeClr>
                </a:solidFill>
                <a:latin typeface="Arial" panose="020B0604020202020204" pitchFamily="34" charset="0"/>
              </a:rPr>
              <a:t>Angie Lee, Navigant</a:t>
            </a:r>
          </a:p>
          <a:p>
            <a:pPr marL="0" indent="0">
              <a:buFont typeface="Wingdings" panose="05000000000000000000" pitchFamily="2" charset="2"/>
              <a:buNone/>
              <a:defRPr/>
            </a:pPr>
            <a:endParaRPr lang="en-US" sz="1400" dirty="0" smtClean="0">
              <a:solidFill>
                <a:schemeClr val="accent3">
                  <a:lumMod val="50000"/>
                </a:schemeClr>
              </a:solidFill>
              <a:latin typeface="Arial" panose="020B0604020202020204" pitchFamily="34" charset="0"/>
            </a:endParaRPr>
          </a:p>
          <a:p>
            <a:pPr marL="0" indent="0">
              <a:buFont typeface="Wingdings" panose="05000000000000000000" pitchFamily="2" charset="2"/>
              <a:buNone/>
              <a:defRPr/>
            </a:pPr>
            <a:r>
              <a:rPr lang="en-US" sz="1400" dirty="0" smtClean="0">
                <a:solidFill>
                  <a:schemeClr val="accent3">
                    <a:lumMod val="50000"/>
                  </a:schemeClr>
                </a:solidFill>
                <a:latin typeface="Arial" panose="020B0604020202020204" pitchFamily="34" charset="0"/>
              </a:rPr>
              <a:t>July 20, </a:t>
            </a:r>
            <a:r>
              <a:rPr lang="en-US" sz="1400" dirty="0" smtClean="0">
                <a:solidFill>
                  <a:schemeClr val="accent3">
                    <a:lumMod val="50000"/>
                  </a:schemeClr>
                </a:solidFill>
                <a:latin typeface="Arial" panose="020B0604020202020204" pitchFamily="34" charset="0"/>
              </a:rPr>
              <a:t>2014</a:t>
            </a:r>
          </a:p>
        </p:txBody>
      </p:sp>
      <p:pic>
        <p:nvPicPr>
          <p:cNvPr id="19461" name="Picture 14" descr="BPA Logo - new colors - cmyk---4 no tex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6225" y="5943600"/>
            <a:ext cx="10191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13"/>
          <p:cNvSpPr>
            <a:spLocks noGrp="1" noChangeArrowheads="1"/>
          </p:cNvSpPr>
          <p:nvPr>
            <p:ph type="subTitle" idx="4294967295"/>
          </p:nvPr>
        </p:nvSpPr>
        <p:spPr bwMode="auto">
          <a:xfrm>
            <a:off x="2095500" y="3043238"/>
            <a:ext cx="4572000" cy="17526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buFont typeface="Wingdings" panose="05000000000000000000" pitchFamily="2" charset="2"/>
              <a:buNone/>
            </a:pPr>
            <a:r>
              <a:rPr lang="en-US" sz="2000" dirty="0" smtClean="0">
                <a:latin typeface="Arial" panose="020B0604020202020204" pitchFamily="34" charset="0"/>
              </a:rPr>
              <a:t>Estimating the impact of federal standards in the Northwest</a:t>
            </a:r>
          </a:p>
        </p:txBody>
      </p:sp>
    </p:spTree>
    <p:extLst>
      <p:ext uri="{BB962C8B-B14F-4D97-AF65-F5344CB8AC3E}">
        <p14:creationId xmlns:p14="http://schemas.microsoft.com/office/powerpoint/2010/main" val="15079229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0465"/>
          <a:stretch/>
        </p:blipFill>
        <p:spPr>
          <a:xfrm>
            <a:off x="0" y="76200"/>
            <a:ext cx="9236965" cy="6675120"/>
          </a:xfrm>
          <a:prstGeom prst="rect">
            <a:avLst/>
          </a:prstGeom>
        </p:spPr>
      </p:pic>
    </p:spTree>
    <p:extLst>
      <p:ext uri="{BB962C8B-B14F-4D97-AF65-F5344CB8AC3E}">
        <p14:creationId xmlns:p14="http://schemas.microsoft.com/office/powerpoint/2010/main" val="1811450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297" y="1371600"/>
            <a:ext cx="7909105" cy="4955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txBox="1">
            <a:spLocks/>
          </p:cNvSpPr>
          <p:nvPr/>
        </p:nvSpPr>
        <p:spPr>
          <a:xfrm>
            <a:off x="527050" y="4745037"/>
            <a:ext cx="8229600" cy="995362"/>
          </a:xfrm>
          <a:prstGeom prst="rect">
            <a:avLst/>
          </a:prstGeom>
        </p:spPr>
        <p:txBody>
          <a:bodyPr lIns="91418" tIns="45710" rIns="91418" bIns="45710"/>
          <a:lstStyle>
            <a:lvl1pPr marL="244899" indent="-244899"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ea typeface="+mn-ea"/>
                <a:cs typeface="+mn-cs"/>
              </a:defRPr>
            </a:lvl1pPr>
            <a:lvl2pPr marL="530615" indent="-204083" algn="l" rtl="0" eaLnBrk="0" fontAlgn="base" hangingPunct="0">
              <a:spcBef>
                <a:spcPct val="20000"/>
              </a:spcBef>
              <a:spcAft>
                <a:spcPct val="0"/>
              </a:spcAft>
              <a:buClr>
                <a:schemeClr val="accent2"/>
              </a:buClr>
              <a:buChar char="•"/>
              <a:defRPr sz="2000">
                <a:solidFill>
                  <a:schemeClr val="tx1"/>
                </a:solidFill>
                <a:latin typeface="+mn-lt"/>
              </a:defRPr>
            </a:lvl2pPr>
            <a:lvl3pPr marL="816331" indent="-163266" algn="l" rtl="0" eaLnBrk="0" fontAlgn="base" hangingPunct="0">
              <a:spcBef>
                <a:spcPct val="20000"/>
              </a:spcBef>
              <a:spcAft>
                <a:spcPct val="0"/>
              </a:spcAft>
              <a:buClr>
                <a:schemeClr val="accent2"/>
              </a:buClr>
              <a:buFont typeface="Verdana" pitchFamily="34" charset="0"/>
              <a:buChar char="–"/>
              <a:defRPr sz="1700">
                <a:solidFill>
                  <a:schemeClr val="tx1"/>
                </a:solidFill>
                <a:latin typeface="+mn-lt"/>
              </a:defRPr>
            </a:lvl3pPr>
            <a:lvl4pPr marL="1142863" indent="-163266" algn="l" rtl="0" eaLnBrk="0" fontAlgn="base" hangingPunct="0">
              <a:spcBef>
                <a:spcPct val="20000"/>
              </a:spcBef>
              <a:spcAft>
                <a:spcPct val="0"/>
              </a:spcAft>
              <a:buClr>
                <a:schemeClr val="accent2"/>
              </a:buClr>
              <a:buFont typeface="Wingdings" pitchFamily="2" charset="2"/>
              <a:buChar char="§"/>
              <a:defRPr sz="1400">
                <a:solidFill>
                  <a:schemeClr val="tx1"/>
                </a:solidFill>
                <a:latin typeface="+mn-lt"/>
              </a:defRPr>
            </a:lvl4pPr>
            <a:lvl5pPr marL="1469395" indent="-163266" algn="l" rtl="0" eaLnBrk="0" fontAlgn="base" hangingPunct="0">
              <a:spcBef>
                <a:spcPct val="20000"/>
              </a:spcBef>
              <a:spcAft>
                <a:spcPct val="0"/>
              </a:spcAft>
              <a:buClr>
                <a:schemeClr val="accent2"/>
              </a:buClr>
              <a:buChar char="•"/>
              <a:defRPr sz="1400">
                <a:solidFill>
                  <a:schemeClr val="tx1"/>
                </a:solidFill>
                <a:latin typeface="+mn-lt"/>
              </a:defRPr>
            </a:lvl5pPr>
            <a:lvl6pPr marL="1795927" indent="-163266" algn="l" rtl="0" eaLnBrk="0" fontAlgn="base" hangingPunct="0">
              <a:spcBef>
                <a:spcPct val="20000"/>
              </a:spcBef>
              <a:spcAft>
                <a:spcPct val="0"/>
              </a:spcAft>
              <a:buClr>
                <a:srgbClr val="5091CD"/>
              </a:buClr>
              <a:buChar char="•"/>
              <a:defRPr sz="1400">
                <a:solidFill>
                  <a:schemeClr val="tx1"/>
                </a:solidFill>
                <a:latin typeface="+mn-lt"/>
              </a:defRPr>
            </a:lvl6pPr>
            <a:lvl7pPr marL="2122460" indent="-163266" algn="l" rtl="0" eaLnBrk="0" fontAlgn="base" hangingPunct="0">
              <a:spcBef>
                <a:spcPct val="20000"/>
              </a:spcBef>
              <a:spcAft>
                <a:spcPct val="0"/>
              </a:spcAft>
              <a:buClr>
                <a:srgbClr val="5091CD"/>
              </a:buClr>
              <a:buChar char="•"/>
              <a:defRPr sz="1400">
                <a:solidFill>
                  <a:schemeClr val="tx1"/>
                </a:solidFill>
                <a:latin typeface="+mn-lt"/>
              </a:defRPr>
            </a:lvl7pPr>
            <a:lvl8pPr marL="2448992" indent="-163266" algn="l" rtl="0" eaLnBrk="0" fontAlgn="base" hangingPunct="0">
              <a:spcBef>
                <a:spcPct val="20000"/>
              </a:spcBef>
              <a:spcAft>
                <a:spcPct val="0"/>
              </a:spcAft>
              <a:buClr>
                <a:srgbClr val="5091CD"/>
              </a:buClr>
              <a:buChar char="•"/>
              <a:defRPr sz="1400">
                <a:solidFill>
                  <a:schemeClr val="tx1"/>
                </a:solidFill>
                <a:latin typeface="+mn-lt"/>
              </a:defRPr>
            </a:lvl8pPr>
            <a:lvl9pPr marL="2775524" indent="-163266" algn="l" rtl="0" eaLnBrk="0" fontAlgn="base" hangingPunct="0">
              <a:spcBef>
                <a:spcPct val="20000"/>
              </a:spcBef>
              <a:spcAft>
                <a:spcPct val="0"/>
              </a:spcAft>
              <a:buClr>
                <a:srgbClr val="5091CD"/>
              </a:buClr>
              <a:buChar char="•"/>
              <a:defRPr sz="1400">
                <a:solidFill>
                  <a:schemeClr val="tx1"/>
                </a:solidFill>
                <a:latin typeface="+mn-lt"/>
              </a:defRPr>
            </a:lvl9pPr>
          </a:lstStyle>
          <a:p>
            <a:pPr marL="532277" indent="-457200">
              <a:buClr>
                <a:srgbClr val="5091CD"/>
              </a:buClr>
              <a:buFont typeface="+mj-lt"/>
              <a:buAutoNum type="arabicPeriod"/>
              <a:defRPr/>
            </a:pPr>
            <a:endParaRPr lang="en-US" altLang="en-US" sz="2200" kern="0" baseline="0" dirty="0" smtClean="0">
              <a:solidFill>
                <a:srgbClr val="000000">
                  <a:lumMod val="75000"/>
                  <a:lumOff val="25000"/>
                </a:srgbClr>
              </a:solidFill>
            </a:endParaRPr>
          </a:p>
          <a:p>
            <a:pPr marL="532277" indent="-457200">
              <a:buClr>
                <a:srgbClr val="5091CD"/>
              </a:buClr>
              <a:buFont typeface="+mj-lt"/>
              <a:buAutoNum type="arabicPeriod"/>
              <a:defRPr/>
            </a:pPr>
            <a:endParaRPr lang="en-US" altLang="en-US" sz="2200" kern="0" baseline="0" dirty="0" smtClean="0">
              <a:solidFill>
                <a:srgbClr val="000000">
                  <a:lumMod val="75000"/>
                  <a:lumOff val="25000"/>
                </a:srgbClr>
              </a:solidFill>
            </a:endParaRPr>
          </a:p>
        </p:txBody>
      </p:sp>
      <p:sp>
        <p:nvSpPr>
          <p:cNvPr id="4" name="Rectangle 3"/>
          <p:cNvSpPr/>
          <p:nvPr/>
        </p:nvSpPr>
        <p:spPr>
          <a:xfrm>
            <a:off x="1524000" y="5979736"/>
            <a:ext cx="114935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4953000" y="5976594"/>
            <a:ext cx="1379521"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6781800" y="5976594"/>
            <a:ext cx="114935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348675" y="6195740"/>
            <a:ext cx="1129284" cy="276999"/>
          </a:xfrm>
          <a:prstGeom prst="rect">
            <a:avLst/>
          </a:prstGeom>
          <a:noFill/>
        </p:spPr>
        <p:txBody>
          <a:bodyPr wrap="none" rtlCol="0">
            <a:spAutoFit/>
          </a:bodyPr>
          <a:lstStyle/>
          <a:p>
            <a:r>
              <a:rPr lang="en-US" dirty="0" smtClean="0"/>
              <a:t>Least efficient</a:t>
            </a:r>
            <a:endParaRPr lang="en-US" dirty="0"/>
          </a:p>
        </p:txBody>
      </p:sp>
      <p:cxnSp>
        <p:nvCxnSpPr>
          <p:cNvPr id="7" name="Straight Arrow Connector 6"/>
          <p:cNvCxnSpPr/>
          <p:nvPr/>
        </p:nvCxnSpPr>
        <p:spPr>
          <a:xfrm flipV="1">
            <a:off x="2550123" y="6382908"/>
            <a:ext cx="3451816" cy="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100902" y="6195740"/>
            <a:ext cx="1087605" cy="276999"/>
          </a:xfrm>
          <a:prstGeom prst="rect">
            <a:avLst/>
          </a:prstGeom>
          <a:noFill/>
        </p:spPr>
        <p:txBody>
          <a:bodyPr wrap="none" rtlCol="0">
            <a:spAutoFit/>
          </a:bodyPr>
          <a:lstStyle/>
          <a:p>
            <a:r>
              <a:rPr lang="en-US" dirty="0" smtClean="0"/>
              <a:t>Most efficient</a:t>
            </a:r>
            <a:endParaRPr lang="en-US" dirty="0"/>
          </a:p>
        </p:txBody>
      </p:sp>
      <p:sp>
        <p:nvSpPr>
          <p:cNvPr id="8" name="Rectangle 7"/>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2"/>
          <p:cNvSpPr txBox="1">
            <a:spLocks/>
          </p:cNvSpPr>
          <p:nvPr/>
        </p:nvSpPr>
        <p:spPr>
          <a:xfrm>
            <a:off x="228600" y="76200"/>
            <a:ext cx="2913800" cy="995362"/>
          </a:xfrm>
          <a:prstGeom prst="rect">
            <a:avLst/>
          </a:prstGeom>
        </p:spPr>
        <p:txBody>
          <a:bodyPr lIns="91418" tIns="45710" rIns="91418" bIns="45710"/>
          <a:lstStyle>
            <a:lvl1pPr marL="244899" indent="-244899"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ea typeface="+mn-ea"/>
                <a:cs typeface="+mn-cs"/>
              </a:defRPr>
            </a:lvl1pPr>
            <a:lvl2pPr marL="530615" indent="-204083" algn="l" rtl="0" eaLnBrk="0" fontAlgn="base" hangingPunct="0">
              <a:spcBef>
                <a:spcPct val="20000"/>
              </a:spcBef>
              <a:spcAft>
                <a:spcPct val="0"/>
              </a:spcAft>
              <a:buClr>
                <a:schemeClr val="accent2"/>
              </a:buClr>
              <a:buChar char="•"/>
              <a:defRPr sz="2000">
                <a:solidFill>
                  <a:schemeClr val="tx1"/>
                </a:solidFill>
                <a:latin typeface="+mn-lt"/>
              </a:defRPr>
            </a:lvl2pPr>
            <a:lvl3pPr marL="816331" indent="-163266" algn="l" rtl="0" eaLnBrk="0" fontAlgn="base" hangingPunct="0">
              <a:spcBef>
                <a:spcPct val="20000"/>
              </a:spcBef>
              <a:spcAft>
                <a:spcPct val="0"/>
              </a:spcAft>
              <a:buClr>
                <a:schemeClr val="accent2"/>
              </a:buClr>
              <a:buFont typeface="Verdana" pitchFamily="34" charset="0"/>
              <a:buChar char="–"/>
              <a:defRPr sz="1700">
                <a:solidFill>
                  <a:schemeClr val="tx1"/>
                </a:solidFill>
                <a:latin typeface="+mn-lt"/>
              </a:defRPr>
            </a:lvl3pPr>
            <a:lvl4pPr marL="1142863" indent="-163266" algn="l" rtl="0" eaLnBrk="0" fontAlgn="base" hangingPunct="0">
              <a:spcBef>
                <a:spcPct val="20000"/>
              </a:spcBef>
              <a:spcAft>
                <a:spcPct val="0"/>
              </a:spcAft>
              <a:buClr>
                <a:schemeClr val="accent2"/>
              </a:buClr>
              <a:buFont typeface="Wingdings" pitchFamily="2" charset="2"/>
              <a:buChar char="§"/>
              <a:defRPr sz="1400">
                <a:solidFill>
                  <a:schemeClr val="tx1"/>
                </a:solidFill>
                <a:latin typeface="+mn-lt"/>
              </a:defRPr>
            </a:lvl4pPr>
            <a:lvl5pPr marL="1469395" indent="-163266" algn="l" rtl="0" eaLnBrk="0" fontAlgn="base" hangingPunct="0">
              <a:spcBef>
                <a:spcPct val="20000"/>
              </a:spcBef>
              <a:spcAft>
                <a:spcPct val="0"/>
              </a:spcAft>
              <a:buClr>
                <a:schemeClr val="accent2"/>
              </a:buClr>
              <a:buChar char="•"/>
              <a:defRPr sz="1400">
                <a:solidFill>
                  <a:schemeClr val="tx1"/>
                </a:solidFill>
                <a:latin typeface="+mn-lt"/>
              </a:defRPr>
            </a:lvl5pPr>
            <a:lvl6pPr marL="1795927" indent="-163266" algn="l" rtl="0" eaLnBrk="0" fontAlgn="base" hangingPunct="0">
              <a:spcBef>
                <a:spcPct val="20000"/>
              </a:spcBef>
              <a:spcAft>
                <a:spcPct val="0"/>
              </a:spcAft>
              <a:buClr>
                <a:srgbClr val="5091CD"/>
              </a:buClr>
              <a:buChar char="•"/>
              <a:defRPr sz="1400">
                <a:solidFill>
                  <a:schemeClr val="tx1"/>
                </a:solidFill>
                <a:latin typeface="+mn-lt"/>
              </a:defRPr>
            </a:lvl6pPr>
            <a:lvl7pPr marL="2122460" indent="-163266" algn="l" rtl="0" eaLnBrk="0" fontAlgn="base" hangingPunct="0">
              <a:spcBef>
                <a:spcPct val="20000"/>
              </a:spcBef>
              <a:spcAft>
                <a:spcPct val="0"/>
              </a:spcAft>
              <a:buClr>
                <a:srgbClr val="5091CD"/>
              </a:buClr>
              <a:buChar char="•"/>
              <a:defRPr sz="1400">
                <a:solidFill>
                  <a:schemeClr val="tx1"/>
                </a:solidFill>
                <a:latin typeface="+mn-lt"/>
              </a:defRPr>
            </a:lvl7pPr>
            <a:lvl8pPr marL="2448992" indent="-163266" algn="l" rtl="0" eaLnBrk="0" fontAlgn="base" hangingPunct="0">
              <a:spcBef>
                <a:spcPct val="20000"/>
              </a:spcBef>
              <a:spcAft>
                <a:spcPct val="0"/>
              </a:spcAft>
              <a:buClr>
                <a:srgbClr val="5091CD"/>
              </a:buClr>
              <a:buChar char="•"/>
              <a:defRPr sz="1400">
                <a:solidFill>
                  <a:schemeClr val="tx1"/>
                </a:solidFill>
                <a:latin typeface="+mn-lt"/>
              </a:defRPr>
            </a:lvl8pPr>
            <a:lvl9pPr marL="2775524" indent="-163266" algn="l" rtl="0" eaLnBrk="0" fontAlgn="base" hangingPunct="0">
              <a:spcBef>
                <a:spcPct val="20000"/>
              </a:spcBef>
              <a:spcAft>
                <a:spcPct val="0"/>
              </a:spcAft>
              <a:buClr>
                <a:srgbClr val="5091CD"/>
              </a:buClr>
              <a:buChar char="•"/>
              <a:defRPr sz="1400">
                <a:solidFill>
                  <a:schemeClr val="tx1"/>
                </a:solidFill>
                <a:latin typeface="+mn-lt"/>
              </a:defRPr>
            </a:lvl9pPr>
          </a:lstStyle>
          <a:p>
            <a:pPr marL="532277" indent="-457200">
              <a:buClr>
                <a:srgbClr val="5091CD"/>
              </a:buClr>
              <a:buFont typeface="+mj-lt"/>
              <a:buAutoNum type="arabicPeriod"/>
              <a:defRPr/>
            </a:pPr>
            <a:r>
              <a:rPr lang="en-US" altLang="en-US" sz="2200" b="1" kern="0" baseline="0" dirty="0" smtClean="0">
                <a:solidFill>
                  <a:srgbClr val="000000">
                    <a:lumMod val="75000"/>
                    <a:lumOff val="25000"/>
                  </a:srgbClr>
                </a:solidFill>
              </a:rPr>
              <a:t>ROLL - UP</a:t>
            </a:r>
          </a:p>
          <a:p>
            <a:pPr marL="532277" indent="-457200">
              <a:buClr>
                <a:srgbClr val="5091CD"/>
              </a:buClr>
              <a:buFont typeface="+mj-lt"/>
              <a:buAutoNum type="arabicPeriod"/>
              <a:defRPr/>
            </a:pPr>
            <a:r>
              <a:rPr lang="en-US" altLang="en-US" sz="2200" kern="0" baseline="0" dirty="0" smtClean="0">
                <a:solidFill>
                  <a:schemeClr val="bg1">
                    <a:lumMod val="75000"/>
                  </a:schemeClr>
                </a:solidFill>
              </a:rPr>
              <a:t>SHIFT</a:t>
            </a:r>
          </a:p>
          <a:p>
            <a:pPr marL="532277" indent="-457200">
              <a:buClr>
                <a:srgbClr val="5091CD"/>
              </a:buClr>
              <a:buFont typeface="+mj-lt"/>
              <a:buAutoNum type="arabicPeriod"/>
              <a:defRPr/>
            </a:pPr>
            <a:r>
              <a:rPr lang="en-US" altLang="en-US" sz="2200" kern="0" baseline="0" dirty="0" smtClean="0">
                <a:solidFill>
                  <a:schemeClr val="bg1">
                    <a:lumMod val="75000"/>
                  </a:schemeClr>
                </a:solidFill>
              </a:rPr>
              <a:t>SWITCH</a:t>
            </a:r>
          </a:p>
        </p:txBody>
      </p:sp>
      <p:sp>
        <p:nvSpPr>
          <p:cNvPr id="24" name="TextBox 23"/>
          <p:cNvSpPr txBox="1"/>
          <p:nvPr/>
        </p:nvSpPr>
        <p:spPr>
          <a:xfrm rot="16200000">
            <a:off x="-223022" y="3505199"/>
            <a:ext cx="1106393" cy="276999"/>
          </a:xfrm>
          <a:prstGeom prst="rect">
            <a:avLst/>
          </a:prstGeom>
          <a:noFill/>
        </p:spPr>
        <p:txBody>
          <a:bodyPr wrap="none" rtlCol="0">
            <a:spAutoFit/>
          </a:bodyPr>
          <a:lstStyle/>
          <a:p>
            <a:r>
              <a:rPr lang="en-US" dirty="0" smtClean="0"/>
              <a:t>Market Share</a:t>
            </a:r>
            <a:endParaRPr lang="en-US" dirty="0"/>
          </a:p>
        </p:txBody>
      </p:sp>
      <p:cxnSp>
        <p:nvCxnSpPr>
          <p:cNvPr id="18" name="Straight Arrow Connector 17"/>
          <p:cNvCxnSpPr/>
          <p:nvPr/>
        </p:nvCxnSpPr>
        <p:spPr>
          <a:xfrm flipV="1">
            <a:off x="2327275" y="3643699"/>
            <a:ext cx="1635125" cy="8521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Rectangle 13"/>
          <p:cNvSpPr/>
          <p:nvPr/>
        </p:nvSpPr>
        <p:spPr>
          <a:xfrm>
            <a:off x="3225965" y="5960570"/>
            <a:ext cx="1277756"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23672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98" y="1371600"/>
            <a:ext cx="7973969" cy="495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752600" y="5882640"/>
            <a:ext cx="114935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5105400" y="5892373"/>
            <a:ext cx="160020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843813" y="5892373"/>
            <a:ext cx="160020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Arrow Connector 2"/>
          <p:cNvCxnSpPr/>
          <p:nvPr/>
        </p:nvCxnSpPr>
        <p:spPr>
          <a:xfrm flipV="1">
            <a:off x="2327275" y="3643699"/>
            <a:ext cx="1635125" cy="8521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flipV="1">
            <a:off x="3941064" y="5304931"/>
            <a:ext cx="1790901" cy="42604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V="1">
            <a:off x="5699760" y="5434584"/>
            <a:ext cx="1790901" cy="3414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5" name="Rectangle 14"/>
          <p:cNvSpPr/>
          <p:nvPr/>
        </p:nvSpPr>
        <p:spPr>
          <a:xfrm>
            <a:off x="3447288" y="5906616"/>
            <a:ext cx="114935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ontent Placeholder 2"/>
          <p:cNvSpPr txBox="1">
            <a:spLocks/>
          </p:cNvSpPr>
          <p:nvPr/>
        </p:nvSpPr>
        <p:spPr>
          <a:xfrm>
            <a:off x="228600" y="76200"/>
            <a:ext cx="2913800" cy="995362"/>
          </a:xfrm>
          <a:prstGeom prst="rect">
            <a:avLst/>
          </a:prstGeom>
        </p:spPr>
        <p:txBody>
          <a:bodyPr lIns="91418" tIns="45710" rIns="91418" bIns="45710"/>
          <a:lstStyle>
            <a:lvl1pPr marL="244899" indent="-244899"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ea typeface="+mn-ea"/>
                <a:cs typeface="+mn-cs"/>
              </a:defRPr>
            </a:lvl1pPr>
            <a:lvl2pPr marL="530615" indent="-204083" algn="l" rtl="0" eaLnBrk="0" fontAlgn="base" hangingPunct="0">
              <a:spcBef>
                <a:spcPct val="20000"/>
              </a:spcBef>
              <a:spcAft>
                <a:spcPct val="0"/>
              </a:spcAft>
              <a:buClr>
                <a:schemeClr val="accent2"/>
              </a:buClr>
              <a:buChar char="•"/>
              <a:defRPr sz="2000">
                <a:solidFill>
                  <a:schemeClr val="tx1"/>
                </a:solidFill>
                <a:latin typeface="+mn-lt"/>
              </a:defRPr>
            </a:lvl2pPr>
            <a:lvl3pPr marL="816331" indent="-163266" algn="l" rtl="0" eaLnBrk="0" fontAlgn="base" hangingPunct="0">
              <a:spcBef>
                <a:spcPct val="20000"/>
              </a:spcBef>
              <a:spcAft>
                <a:spcPct val="0"/>
              </a:spcAft>
              <a:buClr>
                <a:schemeClr val="accent2"/>
              </a:buClr>
              <a:buFont typeface="Verdana" pitchFamily="34" charset="0"/>
              <a:buChar char="–"/>
              <a:defRPr sz="1700">
                <a:solidFill>
                  <a:schemeClr val="tx1"/>
                </a:solidFill>
                <a:latin typeface="+mn-lt"/>
              </a:defRPr>
            </a:lvl3pPr>
            <a:lvl4pPr marL="1142863" indent="-163266" algn="l" rtl="0" eaLnBrk="0" fontAlgn="base" hangingPunct="0">
              <a:spcBef>
                <a:spcPct val="20000"/>
              </a:spcBef>
              <a:spcAft>
                <a:spcPct val="0"/>
              </a:spcAft>
              <a:buClr>
                <a:schemeClr val="accent2"/>
              </a:buClr>
              <a:buFont typeface="Wingdings" pitchFamily="2" charset="2"/>
              <a:buChar char="§"/>
              <a:defRPr sz="1400">
                <a:solidFill>
                  <a:schemeClr val="tx1"/>
                </a:solidFill>
                <a:latin typeface="+mn-lt"/>
              </a:defRPr>
            </a:lvl4pPr>
            <a:lvl5pPr marL="1469395" indent="-163266" algn="l" rtl="0" eaLnBrk="0" fontAlgn="base" hangingPunct="0">
              <a:spcBef>
                <a:spcPct val="20000"/>
              </a:spcBef>
              <a:spcAft>
                <a:spcPct val="0"/>
              </a:spcAft>
              <a:buClr>
                <a:schemeClr val="accent2"/>
              </a:buClr>
              <a:buChar char="•"/>
              <a:defRPr sz="1400">
                <a:solidFill>
                  <a:schemeClr val="tx1"/>
                </a:solidFill>
                <a:latin typeface="+mn-lt"/>
              </a:defRPr>
            </a:lvl5pPr>
            <a:lvl6pPr marL="1795927" indent="-163266" algn="l" rtl="0" eaLnBrk="0" fontAlgn="base" hangingPunct="0">
              <a:spcBef>
                <a:spcPct val="20000"/>
              </a:spcBef>
              <a:spcAft>
                <a:spcPct val="0"/>
              </a:spcAft>
              <a:buClr>
                <a:srgbClr val="5091CD"/>
              </a:buClr>
              <a:buChar char="•"/>
              <a:defRPr sz="1400">
                <a:solidFill>
                  <a:schemeClr val="tx1"/>
                </a:solidFill>
                <a:latin typeface="+mn-lt"/>
              </a:defRPr>
            </a:lvl6pPr>
            <a:lvl7pPr marL="2122460" indent="-163266" algn="l" rtl="0" eaLnBrk="0" fontAlgn="base" hangingPunct="0">
              <a:spcBef>
                <a:spcPct val="20000"/>
              </a:spcBef>
              <a:spcAft>
                <a:spcPct val="0"/>
              </a:spcAft>
              <a:buClr>
                <a:srgbClr val="5091CD"/>
              </a:buClr>
              <a:buChar char="•"/>
              <a:defRPr sz="1400">
                <a:solidFill>
                  <a:schemeClr val="tx1"/>
                </a:solidFill>
                <a:latin typeface="+mn-lt"/>
              </a:defRPr>
            </a:lvl7pPr>
            <a:lvl8pPr marL="2448992" indent="-163266" algn="l" rtl="0" eaLnBrk="0" fontAlgn="base" hangingPunct="0">
              <a:spcBef>
                <a:spcPct val="20000"/>
              </a:spcBef>
              <a:spcAft>
                <a:spcPct val="0"/>
              </a:spcAft>
              <a:buClr>
                <a:srgbClr val="5091CD"/>
              </a:buClr>
              <a:buChar char="•"/>
              <a:defRPr sz="1400">
                <a:solidFill>
                  <a:schemeClr val="tx1"/>
                </a:solidFill>
                <a:latin typeface="+mn-lt"/>
              </a:defRPr>
            </a:lvl8pPr>
            <a:lvl9pPr marL="2775524" indent="-163266" algn="l" rtl="0" eaLnBrk="0" fontAlgn="base" hangingPunct="0">
              <a:spcBef>
                <a:spcPct val="20000"/>
              </a:spcBef>
              <a:spcAft>
                <a:spcPct val="0"/>
              </a:spcAft>
              <a:buClr>
                <a:srgbClr val="5091CD"/>
              </a:buClr>
              <a:buChar char="•"/>
              <a:defRPr sz="1400">
                <a:solidFill>
                  <a:schemeClr val="tx1"/>
                </a:solidFill>
                <a:latin typeface="+mn-lt"/>
              </a:defRPr>
            </a:lvl9pPr>
          </a:lstStyle>
          <a:p>
            <a:pPr marL="532277" indent="-457200">
              <a:buClr>
                <a:srgbClr val="5091CD"/>
              </a:buClr>
              <a:buFont typeface="+mj-lt"/>
              <a:buAutoNum type="arabicPeriod"/>
              <a:defRPr/>
            </a:pPr>
            <a:r>
              <a:rPr lang="en-US" altLang="en-US" sz="2200" kern="0" baseline="0" dirty="0" smtClean="0">
                <a:solidFill>
                  <a:schemeClr val="bg1">
                    <a:lumMod val="75000"/>
                  </a:schemeClr>
                </a:solidFill>
              </a:rPr>
              <a:t>ROLL - UP</a:t>
            </a:r>
          </a:p>
          <a:p>
            <a:pPr marL="532277" indent="-457200">
              <a:buClr>
                <a:srgbClr val="5091CD"/>
              </a:buClr>
              <a:buFont typeface="+mj-lt"/>
              <a:buAutoNum type="arabicPeriod"/>
              <a:defRPr/>
            </a:pPr>
            <a:r>
              <a:rPr lang="en-US" altLang="en-US" sz="2200" b="1" kern="0" baseline="0" dirty="0" smtClean="0"/>
              <a:t>SHIFT</a:t>
            </a:r>
          </a:p>
          <a:p>
            <a:pPr marL="532277" indent="-457200">
              <a:buClr>
                <a:srgbClr val="5091CD"/>
              </a:buClr>
              <a:buFont typeface="+mj-lt"/>
              <a:buAutoNum type="arabicPeriod"/>
              <a:defRPr/>
            </a:pPr>
            <a:r>
              <a:rPr lang="en-US" altLang="en-US" sz="2200" kern="0" baseline="0" dirty="0" smtClean="0">
                <a:solidFill>
                  <a:schemeClr val="bg1">
                    <a:lumMod val="75000"/>
                  </a:schemeClr>
                </a:solidFill>
              </a:rPr>
              <a:t>SWITCH</a:t>
            </a:r>
          </a:p>
        </p:txBody>
      </p:sp>
      <p:sp>
        <p:nvSpPr>
          <p:cNvPr id="24" name="TextBox 23"/>
          <p:cNvSpPr txBox="1"/>
          <p:nvPr/>
        </p:nvSpPr>
        <p:spPr>
          <a:xfrm rot="16200000">
            <a:off x="-223022" y="3505199"/>
            <a:ext cx="1106393" cy="276999"/>
          </a:xfrm>
          <a:prstGeom prst="rect">
            <a:avLst/>
          </a:prstGeom>
          <a:noFill/>
        </p:spPr>
        <p:txBody>
          <a:bodyPr wrap="none" rtlCol="0">
            <a:spAutoFit/>
          </a:bodyPr>
          <a:lstStyle/>
          <a:p>
            <a:r>
              <a:rPr lang="en-US" dirty="0" smtClean="0"/>
              <a:t>Market Share</a:t>
            </a:r>
            <a:endParaRPr lang="en-US" dirty="0"/>
          </a:p>
        </p:txBody>
      </p:sp>
      <p:sp>
        <p:nvSpPr>
          <p:cNvPr id="25" name="TextBox 24"/>
          <p:cNvSpPr txBox="1"/>
          <p:nvPr/>
        </p:nvSpPr>
        <p:spPr>
          <a:xfrm>
            <a:off x="1348675" y="6195740"/>
            <a:ext cx="1129284" cy="276999"/>
          </a:xfrm>
          <a:prstGeom prst="rect">
            <a:avLst/>
          </a:prstGeom>
          <a:noFill/>
        </p:spPr>
        <p:txBody>
          <a:bodyPr wrap="none" rtlCol="0">
            <a:spAutoFit/>
          </a:bodyPr>
          <a:lstStyle/>
          <a:p>
            <a:r>
              <a:rPr lang="en-US" dirty="0" smtClean="0"/>
              <a:t>Least efficient</a:t>
            </a:r>
            <a:endParaRPr lang="en-US" dirty="0"/>
          </a:p>
        </p:txBody>
      </p:sp>
      <p:cxnSp>
        <p:nvCxnSpPr>
          <p:cNvPr id="26" name="Straight Arrow Connector 25"/>
          <p:cNvCxnSpPr/>
          <p:nvPr/>
        </p:nvCxnSpPr>
        <p:spPr>
          <a:xfrm flipV="1">
            <a:off x="2550123" y="6382908"/>
            <a:ext cx="3451816" cy="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100902" y="6195740"/>
            <a:ext cx="1087605" cy="276999"/>
          </a:xfrm>
          <a:prstGeom prst="rect">
            <a:avLst/>
          </a:prstGeom>
          <a:noFill/>
        </p:spPr>
        <p:txBody>
          <a:bodyPr wrap="none" rtlCol="0">
            <a:spAutoFit/>
          </a:bodyPr>
          <a:lstStyle/>
          <a:p>
            <a:r>
              <a:rPr lang="en-US" dirty="0" smtClean="0"/>
              <a:t>Most efficient</a:t>
            </a:r>
            <a:endParaRPr lang="en-US" dirty="0"/>
          </a:p>
        </p:txBody>
      </p:sp>
    </p:spTree>
    <p:extLst>
      <p:ext uri="{BB962C8B-B14F-4D97-AF65-F5344CB8AC3E}">
        <p14:creationId xmlns:p14="http://schemas.microsoft.com/office/powerpoint/2010/main" val="32978195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685800" y="1371600"/>
            <a:ext cx="7909560" cy="4956048"/>
          </a:xfrm>
          <a:prstGeom prst="rect">
            <a:avLst/>
          </a:prstGeom>
        </p:spPr>
      </p:pic>
      <p:sp>
        <p:nvSpPr>
          <p:cNvPr id="12" name="Rectangle 11"/>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619018" y="5943376"/>
            <a:ext cx="114935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5105400" y="5892373"/>
            <a:ext cx="160020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829720" y="5791200"/>
            <a:ext cx="160020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Arrow Connector 2"/>
          <p:cNvCxnSpPr/>
          <p:nvPr/>
        </p:nvCxnSpPr>
        <p:spPr>
          <a:xfrm flipV="1">
            <a:off x="2327275" y="3643699"/>
            <a:ext cx="1635125" cy="85210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V="1">
            <a:off x="2327275" y="2590800"/>
            <a:ext cx="1635125" cy="929299"/>
          </a:xfrm>
          <a:prstGeom prst="straightConnector1">
            <a:avLst/>
          </a:prstGeom>
          <a:ln>
            <a:gradFill flip="none" rotWithShape="1">
              <a:gsLst>
                <a:gs pos="0">
                  <a:schemeClr val="accent1">
                    <a:lumMod val="5000"/>
                    <a:lumOff val="95000"/>
                  </a:schemeClr>
                </a:gs>
                <a:gs pos="74000">
                  <a:schemeClr val="tx1">
                    <a:lumMod val="65000"/>
                    <a:lumOff val="35000"/>
                  </a:schemeClr>
                </a:gs>
                <a:gs pos="83000">
                  <a:schemeClr val="tx1"/>
                </a:gs>
                <a:gs pos="100000">
                  <a:schemeClr val="tx1"/>
                </a:gs>
              </a:gsLst>
              <a:lin ang="10800000" scaled="1"/>
              <a:tileRect/>
            </a:gradFill>
            <a:prstDash val="solid"/>
            <a:tailEnd type="arrow"/>
          </a:ln>
          <a:effectLst>
            <a:outerShdw blurRad="40000" dist="20000" dir="5400000" rotWithShape="0">
              <a:srgbClr val="000000">
                <a:alpha val="38000"/>
              </a:srgbClr>
            </a:outerShdw>
            <a:softEdge rad="0"/>
          </a:effectLst>
        </p:spPr>
        <p:style>
          <a:lnRef idx="2">
            <a:schemeClr val="dk1"/>
          </a:lnRef>
          <a:fillRef idx="0">
            <a:schemeClr val="dk1"/>
          </a:fillRef>
          <a:effectRef idx="1">
            <a:schemeClr val="dk1"/>
          </a:effectRef>
          <a:fontRef idx="minor">
            <a:schemeClr val="tx1"/>
          </a:fontRef>
        </p:style>
      </p:cxnSp>
      <p:sp>
        <p:nvSpPr>
          <p:cNvPr id="15" name="Rectangle 14"/>
          <p:cNvSpPr/>
          <p:nvPr/>
        </p:nvSpPr>
        <p:spPr>
          <a:xfrm>
            <a:off x="3362209" y="5880181"/>
            <a:ext cx="1149350" cy="381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a:off x="1981200" y="3886200"/>
            <a:ext cx="76200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Content Placeholder 2"/>
          <p:cNvSpPr txBox="1">
            <a:spLocks/>
          </p:cNvSpPr>
          <p:nvPr/>
        </p:nvSpPr>
        <p:spPr>
          <a:xfrm>
            <a:off x="228600" y="76200"/>
            <a:ext cx="2913800" cy="995362"/>
          </a:xfrm>
          <a:prstGeom prst="rect">
            <a:avLst/>
          </a:prstGeom>
        </p:spPr>
        <p:txBody>
          <a:bodyPr lIns="91418" tIns="45710" rIns="91418" bIns="45710"/>
          <a:lstStyle>
            <a:lvl1pPr marL="244899" indent="-244899"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ea typeface="+mn-ea"/>
                <a:cs typeface="+mn-cs"/>
              </a:defRPr>
            </a:lvl1pPr>
            <a:lvl2pPr marL="530615" indent="-204083" algn="l" rtl="0" eaLnBrk="0" fontAlgn="base" hangingPunct="0">
              <a:spcBef>
                <a:spcPct val="20000"/>
              </a:spcBef>
              <a:spcAft>
                <a:spcPct val="0"/>
              </a:spcAft>
              <a:buClr>
                <a:schemeClr val="accent2"/>
              </a:buClr>
              <a:buChar char="•"/>
              <a:defRPr sz="2000">
                <a:solidFill>
                  <a:schemeClr val="tx1"/>
                </a:solidFill>
                <a:latin typeface="+mn-lt"/>
              </a:defRPr>
            </a:lvl2pPr>
            <a:lvl3pPr marL="816331" indent="-163266" algn="l" rtl="0" eaLnBrk="0" fontAlgn="base" hangingPunct="0">
              <a:spcBef>
                <a:spcPct val="20000"/>
              </a:spcBef>
              <a:spcAft>
                <a:spcPct val="0"/>
              </a:spcAft>
              <a:buClr>
                <a:schemeClr val="accent2"/>
              </a:buClr>
              <a:buFont typeface="Verdana" pitchFamily="34" charset="0"/>
              <a:buChar char="–"/>
              <a:defRPr sz="1700">
                <a:solidFill>
                  <a:schemeClr val="tx1"/>
                </a:solidFill>
                <a:latin typeface="+mn-lt"/>
              </a:defRPr>
            </a:lvl3pPr>
            <a:lvl4pPr marL="1142863" indent="-163266" algn="l" rtl="0" eaLnBrk="0" fontAlgn="base" hangingPunct="0">
              <a:spcBef>
                <a:spcPct val="20000"/>
              </a:spcBef>
              <a:spcAft>
                <a:spcPct val="0"/>
              </a:spcAft>
              <a:buClr>
                <a:schemeClr val="accent2"/>
              </a:buClr>
              <a:buFont typeface="Wingdings" pitchFamily="2" charset="2"/>
              <a:buChar char="§"/>
              <a:defRPr sz="1400">
                <a:solidFill>
                  <a:schemeClr val="tx1"/>
                </a:solidFill>
                <a:latin typeface="+mn-lt"/>
              </a:defRPr>
            </a:lvl4pPr>
            <a:lvl5pPr marL="1469395" indent="-163266" algn="l" rtl="0" eaLnBrk="0" fontAlgn="base" hangingPunct="0">
              <a:spcBef>
                <a:spcPct val="20000"/>
              </a:spcBef>
              <a:spcAft>
                <a:spcPct val="0"/>
              </a:spcAft>
              <a:buClr>
                <a:schemeClr val="accent2"/>
              </a:buClr>
              <a:buChar char="•"/>
              <a:defRPr sz="1400">
                <a:solidFill>
                  <a:schemeClr val="tx1"/>
                </a:solidFill>
                <a:latin typeface="+mn-lt"/>
              </a:defRPr>
            </a:lvl5pPr>
            <a:lvl6pPr marL="1795927" indent="-163266" algn="l" rtl="0" eaLnBrk="0" fontAlgn="base" hangingPunct="0">
              <a:spcBef>
                <a:spcPct val="20000"/>
              </a:spcBef>
              <a:spcAft>
                <a:spcPct val="0"/>
              </a:spcAft>
              <a:buClr>
                <a:srgbClr val="5091CD"/>
              </a:buClr>
              <a:buChar char="•"/>
              <a:defRPr sz="1400">
                <a:solidFill>
                  <a:schemeClr val="tx1"/>
                </a:solidFill>
                <a:latin typeface="+mn-lt"/>
              </a:defRPr>
            </a:lvl6pPr>
            <a:lvl7pPr marL="2122460" indent="-163266" algn="l" rtl="0" eaLnBrk="0" fontAlgn="base" hangingPunct="0">
              <a:spcBef>
                <a:spcPct val="20000"/>
              </a:spcBef>
              <a:spcAft>
                <a:spcPct val="0"/>
              </a:spcAft>
              <a:buClr>
                <a:srgbClr val="5091CD"/>
              </a:buClr>
              <a:buChar char="•"/>
              <a:defRPr sz="1400">
                <a:solidFill>
                  <a:schemeClr val="tx1"/>
                </a:solidFill>
                <a:latin typeface="+mn-lt"/>
              </a:defRPr>
            </a:lvl7pPr>
            <a:lvl8pPr marL="2448992" indent="-163266" algn="l" rtl="0" eaLnBrk="0" fontAlgn="base" hangingPunct="0">
              <a:spcBef>
                <a:spcPct val="20000"/>
              </a:spcBef>
              <a:spcAft>
                <a:spcPct val="0"/>
              </a:spcAft>
              <a:buClr>
                <a:srgbClr val="5091CD"/>
              </a:buClr>
              <a:buChar char="•"/>
              <a:defRPr sz="1400">
                <a:solidFill>
                  <a:schemeClr val="tx1"/>
                </a:solidFill>
                <a:latin typeface="+mn-lt"/>
              </a:defRPr>
            </a:lvl8pPr>
            <a:lvl9pPr marL="2775524" indent="-163266" algn="l" rtl="0" eaLnBrk="0" fontAlgn="base" hangingPunct="0">
              <a:spcBef>
                <a:spcPct val="20000"/>
              </a:spcBef>
              <a:spcAft>
                <a:spcPct val="0"/>
              </a:spcAft>
              <a:buClr>
                <a:srgbClr val="5091CD"/>
              </a:buClr>
              <a:buChar char="•"/>
              <a:defRPr sz="1400">
                <a:solidFill>
                  <a:schemeClr val="tx1"/>
                </a:solidFill>
                <a:latin typeface="+mn-lt"/>
              </a:defRPr>
            </a:lvl9pPr>
          </a:lstStyle>
          <a:p>
            <a:pPr marL="532277" indent="-457200">
              <a:buClr>
                <a:srgbClr val="5091CD"/>
              </a:buClr>
              <a:buFont typeface="+mj-lt"/>
              <a:buAutoNum type="arabicPeriod"/>
              <a:defRPr/>
            </a:pPr>
            <a:r>
              <a:rPr lang="en-US" altLang="en-US" sz="2200" kern="0" baseline="0" dirty="0" smtClean="0">
                <a:solidFill>
                  <a:schemeClr val="bg1">
                    <a:lumMod val="75000"/>
                  </a:schemeClr>
                </a:solidFill>
              </a:rPr>
              <a:t>ROLL - UP</a:t>
            </a:r>
          </a:p>
          <a:p>
            <a:pPr marL="532277" indent="-457200">
              <a:buClr>
                <a:srgbClr val="5091CD"/>
              </a:buClr>
              <a:buFont typeface="+mj-lt"/>
              <a:buAutoNum type="arabicPeriod"/>
              <a:defRPr/>
            </a:pPr>
            <a:r>
              <a:rPr lang="en-US" altLang="en-US" sz="2200" kern="0" baseline="0" dirty="0" smtClean="0">
                <a:solidFill>
                  <a:schemeClr val="bg1">
                    <a:lumMod val="75000"/>
                  </a:schemeClr>
                </a:solidFill>
              </a:rPr>
              <a:t>SHIFT</a:t>
            </a:r>
          </a:p>
          <a:p>
            <a:pPr marL="532277" indent="-457200">
              <a:buClr>
                <a:srgbClr val="5091CD"/>
              </a:buClr>
              <a:buFont typeface="+mj-lt"/>
              <a:buAutoNum type="arabicPeriod"/>
              <a:defRPr/>
            </a:pPr>
            <a:r>
              <a:rPr lang="en-US" altLang="en-US" sz="2200" b="1" kern="0" baseline="0" dirty="0" smtClean="0"/>
              <a:t>SWITCH</a:t>
            </a:r>
          </a:p>
        </p:txBody>
      </p:sp>
      <p:sp>
        <p:nvSpPr>
          <p:cNvPr id="24" name="TextBox 23"/>
          <p:cNvSpPr txBox="1"/>
          <p:nvPr/>
        </p:nvSpPr>
        <p:spPr>
          <a:xfrm rot="16200000">
            <a:off x="-223022" y="3505199"/>
            <a:ext cx="1106393" cy="276999"/>
          </a:xfrm>
          <a:prstGeom prst="rect">
            <a:avLst/>
          </a:prstGeom>
          <a:noFill/>
        </p:spPr>
        <p:txBody>
          <a:bodyPr wrap="none" rtlCol="0">
            <a:spAutoFit/>
          </a:bodyPr>
          <a:lstStyle/>
          <a:p>
            <a:r>
              <a:rPr lang="en-US" dirty="0" smtClean="0"/>
              <a:t>Market Share</a:t>
            </a:r>
            <a:endParaRPr lang="en-US" dirty="0"/>
          </a:p>
        </p:txBody>
      </p:sp>
      <p:sp>
        <p:nvSpPr>
          <p:cNvPr id="25" name="TextBox 24"/>
          <p:cNvSpPr txBox="1"/>
          <p:nvPr/>
        </p:nvSpPr>
        <p:spPr>
          <a:xfrm>
            <a:off x="1348675" y="6195740"/>
            <a:ext cx="1129284" cy="276999"/>
          </a:xfrm>
          <a:prstGeom prst="rect">
            <a:avLst/>
          </a:prstGeom>
          <a:noFill/>
        </p:spPr>
        <p:txBody>
          <a:bodyPr wrap="none" rtlCol="0">
            <a:spAutoFit/>
          </a:bodyPr>
          <a:lstStyle/>
          <a:p>
            <a:r>
              <a:rPr lang="en-US" dirty="0" smtClean="0"/>
              <a:t>Least efficient</a:t>
            </a:r>
            <a:endParaRPr lang="en-US" dirty="0"/>
          </a:p>
        </p:txBody>
      </p:sp>
      <p:cxnSp>
        <p:nvCxnSpPr>
          <p:cNvPr id="30" name="Straight Arrow Connector 29"/>
          <p:cNvCxnSpPr/>
          <p:nvPr/>
        </p:nvCxnSpPr>
        <p:spPr>
          <a:xfrm flipV="1">
            <a:off x="2550123" y="6382908"/>
            <a:ext cx="3451816" cy="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100902" y="6195740"/>
            <a:ext cx="1087605" cy="276999"/>
          </a:xfrm>
          <a:prstGeom prst="rect">
            <a:avLst/>
          </a:prstGeom>
          <a:noFill/>
        </p:spPr>
        <p:txBody>
          <a:bodyPr wrap="none" rtlCol="0">
            <a:spAutoFit/>
          </a:bodyPr>
          <a:lstStyle/>
          <a:p>
            <a:r>
              <a:rPr lang="en-US" dirty="0" smtClean="0"/>
              <a:t>Most efficient</a:t>
            </a:r>
            <a:endParaRPr lang="en-US" dirty="0"/>
          </a:p>
        </p:txBody>
      </p:sp>
    </p:spTree>
    <p:extLst>
      <p:ext uri="{BB962C8B-B14F-4D97-AF65-F5344CB8AC3E}">
        <p14:creationId xmlns:p14="http://schemas.microsoft.com/office/powerpoint/2010/main" val="22279909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3899762" y="1751436"/>
            <a:ext cx="731520" cy="685800"/>
          </a:xfrm>
          <a:prstGeom prst="rect">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6" name="Rectangle 35"/>
          <p:cNvSpPr/>
          <p:nvPr/>
        </p:nvSpPr>
        <p:spPr>
          <a:xfrm>
            <a:off x="3899762" y="1752600"/>
            <a:ext cx="731520" cy="685800"/>
          </a:xfrm>
          <a:prstGeom prst="rect">
            <a:avLst/>
          </a:prstGeom>
          <a:solidFill>
            <a:schemeClr val="accent2">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7" name="Rectangle 56"/>
          <p:cNvSpPr/>
          <p:nvPr/>
        </p:nvSpPr>
        <p:spPr>
          <a:xfrm>
            <a:off x="5423755" y="2438400"/>
            <a:ext cx="731520" cy="685800"/>
          </a:xfrm>
          <a:prstGeom prst="rect">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7" name="Rectangle 26"/>
          <p:cNvSpPr/>
          <p:nvPr/>
        </p:nvSpPr>
        <p:spPr>
          <a:xfrm>
            <a:off x="5432216" y="2417508"/>
            <a:ext cx="731520" cy="685800"/>
          </a:xfrm>
          <a:prstGeom prst="rect">
            <a:avLst/>
          </a:prstGeom>
          <a:solidFill>
            <a:srgbClr val="5091C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0" name="Rectangle 59"/>
          <p:cNvSpPr/>
          <p:nvPr/>
        </p:nvSpPr>
        <p:spPr>
          <a:xfrm>
            <a:off x="5423755" y="3805503"/>
            <a:ext cx="731520" cy="685800"/>
          </a:xfrm>
          <a:prstGeom prst="rect">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1" name="Rectangle 60"/>
          <p:cNvSpPr/>
          <p:nvPr/>
        </p:nvSpPr>
        <p:spPr>
          <a:xfrm>
            <a:off x="4659643" y="3128697"/>
            <a:ext cx="731520" cy="685800"/>
          </a:xfrm>
          <a:prstGeom prst="rect">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2" name="Rectangle 61"/>
          <p:cNvSpPr/>
          <p:nvPr/>
        </p:nvSpPr>
        <p:spPr>
          <a:xfrm>
            <a:off x="3139884" y="3805503"/>
            <a:ext cx="731520" cy="685800"/>
          </a:xfrm>
          <a:prstGeom prst="rect">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5" name="Rectangle 64"/>
          <p:cNvSpPr/>
          <p:nvPr/>
        </p:nvSpPr>
        <p:spPr>
          <a:xfrm>
            <a:off x="2403278" y="4505018"/>
            <a:ext cx="731520" cy="685800"/>
          </a:xfrm>
          <a:prstGeom prst="rect">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6" name="Rectangle 65"/>
          <p:cNvSpPr/>
          <p:nvPr/>
        </p:nvSpPr>
        <p:spPr>
          <a:xfrm>
            <a:off x="4668104" y="4505018"/>
            <a:ext cx="731520" cy="685800"/>
          </a:xfrm>
          <a:prstGeom prst="rect">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8" name="Rectangle 67"/>
          <p:cNvSpPr/>
          <p:nvPr/>
        </p:nvSpPr>
        <p:spPr>
          <a:xfrm>
            <a:off x="5432216" y="4505018"/>
            <a:ext cx="731520" cy="685800"/>
          </a:xfrm>
          <a:prstGeom prst="rect">
            <a:avLst/>
          </a:prstGeom>
          <a:solidFill>
            <a:schemeClr val="accent1">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2" name="Rectangle 71"/>
          <p:cNvSpPr/>
          <p:nvPr/>
        </p:nvSpPr>
        <p:spPr>
          <a:xfrm>
            <a:off x="3148345" y="4505018"/>
            <a:ext cx="731520" cy="685800"/>
          </a:xfrm>
          <a:prstGeom prst="rect">
            <a:avLst/>
          </a:prstGeom>
          <a:solidFill>
            <a:schemeClr val="accent1">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6" name="Rectangle 75"/>
          <p:cNvSpPr/>
          <p:nvPr/>
        </p:nvSpPr>
        <p:spPr>
          <a:xfrm>
            <a:off x="3916693" y="3813969"/>
            <a:ext cx="731520" cy="685800"/>
          </a:xfrm>
          <a:prstGeom prst="rect">
            <a:avLst/>
          </a:prstGeom>
          <a:solidFill>
            <a:schemeClr val="accent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8" name="Rectangle 77"/>
          <p:cNvSpPr/>
          <p:nvPr/>
        </p:nvSpPr>
        <p:spPr>
          <a:xfrm>
            <a:off x="6194213" y="4513485"/>
            <a:ext cx="731520" cy="685800"/>
          </a:xfrm>
          <a:prstGeom prst="rect">
            <a:avLst/>
          </a:prstGeom>
          <a:solidFill>
            <a:srgbClr val="4A541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3" name="Rectangle 62"/>
          <p:cNvSpPr/>
          <p:nvPr/>
        </p:nvSpPr>
        <p:spPr>
          <a:xfrm>
            <a:off x="3148345" y="2446574"/>
            <a:ext cx="731520" cy="685800"/>
          </a:xfrm>
          <a:prstGeom prst="rect">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4" name="Rectangle 63"/>
          <p:cNvSpPr/>
          <p:nvPr/>
        </p:nvSpPr>
        <p:spPr>
          <a:xfrm>
            <a:off x="6194210" y="3128697"/>
            <a:ext cx="731520" cy="685800"/>
          </a:xfrm>
          <a:prstGeom prst="rect">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7" name="Rectangle 66"/>
          <p:cNvSpPr/>
          <p:nvPr/>
        </p:nvSpPr>
        <p:spPr>
          <a:xfrm>
            <a:off x="3925149" y="3130034"/>
            <a:ext cx="731520" cy="685800"/>
          </a:xfrm>
          <a:prstGeom prst="rect">
            <a:avLst/>
          </a:prstGeom>
          <a:solidFill>
            <a:schemeClr val="accent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3" name="Rectangle 72"/>
          <p:cNvSpPr/>
          <p:nvPr/>
        </p:nvSpPr>
        <p:spPr>
          <a:xfrm>
            <a:off x="6202680" y="1761066"/>
            <a:ext cx="731520" cy="685800"/>
          </a:xfrm>
          <a:prstGeom prst="rect">
            <a:avLst/>
          </a:prstGeom>
          <a:solidFill>
            <a:schemeClr val="accent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5" name="Rectangle 74"/>
          <p:cNvSpPr/>
          <p:nvPr/>
        </p:nvSpPr>
        <p:spPr>
          <a:xfrm>
            <a:off x="4676574" y="1761066"/>
            <a:ext cx="731520" cy="685800"/>
          </a:xfrm>
          <a:prstGeom prst="rect">
            <a:avLst/>
          </a:prstGeom>
          <a:solidFill>
            <a:schemeClr val="accent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7" name="Rectangle 76"/>
          <p:cNvSpPr/>
          <p:nvPr/>
        </p:nvSpPr>
        <p:spPr>
          <a:xfrm>
            <a:off x="3156815" y="3128702"/>
            <a:ext cx="731520" cy="685800"/>
          </a:xfrm>
          <a:prstGeom prst="rect">
            <a:avLst/>
          </a:prstGeom>
          <a:solidFill>
            <a:schemeClr val="accent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9" name="Rectangle 78"/>
          <p:cNvSpPr/>
          <p:nvPr/>
        </p:nvSpPr>
        <p:spPr>
          <a:xfrm>
            <a:off x="4668107" y="2455041"/>
            <a:ext cx="731520" cy="685800"/>
          </a:xfrm>
          <a:prstGeom prst="rect">
            <a:avLst/>
          </a:prstGeom>
          <a:solidFill>
            <a:srgbClr val="4A541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80" name="Rectangle 79"/>
          <p:cNvSpPr/>
          <p:nvPr/>
        </p:nvSpPr>
        <p:spPr>
          <a:xfrm>
            <a:off x="5432219" y="1769528"/>
            <a:ext cx="731520" cy="685800"/>
          </a:xfrm>
          <a:prstGeom prst="rect">
            <a:avLst/>
          </a:prstGeom>
          <a:solidFill>
            <a:srgbClr val="4A541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81" name="Rectangle 80"/>
          <p:cNvSpPr/>
          <p:nvPr/>
        </p:nvSpPr>
        <p:spPr>
          <a:xfrm>
            <a:off x="5432219" y="3137164"/>
            <a:ext cx="731520" cy="685800"/>
          </a:xfrm>
          <a:prstGeom prst="rect">
            <a:avLst/>
          </a:prstGeom>
          <a:solidFill>
            <a:srgbClr val="4A541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69" name="Rectangle 68"/>
          <p:cNvSpPr/>
          <p:nvPr/>
        </p:nvSpPr>
        <p:spPr>
          <a:xfrm>
            <a:off x="2403278" y="2446574"/>
            <a:ext cx="731520" cy="685800"/>
          </a:xfrm>
          <a:prstGeom prst="rect">
            <a:avLst/>
          </a:prstGeom>
          <a:solidFill>
            <a:schemeClr val="accent1">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0" name="Rectangle 69"/>
          <p:cNvSpPr/>
          <p:nvPr/>
        </p:nvSpPr>
        <p:spPr>
          <a:xfrm>
            <a:off x="3148345" y="1761061"/>
            <a:ext cx="731520" cy="685800"/>
          </a:xfrm>
          <a:prstGeom prst="rect">
            <a:avLst/>
          </a:prstGeom>
          <a:solidFill>
            <a:schemeClr val="accent1">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1" name="Rectangle 70"/>
          <p:cNvSpPr/>
          <p:nvPr/>
        </p:nvSpPr>
        <p:spPr>
          <a:xfrm>
            <a:off x="2403278" y="3128697"/>
            <a:ext cx="731520" cy="685800"/>
          </a:xfrm>
          <a:prstGeom prst="rect">
            <a:avLst/>
          </a:prstGeom>
          <a:solidFill>
            <a:schemeClr val="accent1">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74" name="Rectangle 73"/>
          <p:cNvSpPr/>
          <p:nvPr/>
        </p:nvSpPr>
        <p:spPr>
          <a:xfrm>
            <a:off x="2411748" y="1761066"/>
            <a:ext cx="731520" cy="685800"/>
          </a:xfrm>
          <a:prstGeom prst="rect">
            <a:avLst/>
          </a:prstGeom>
          <a:solidFill>
            <a:schemeClr val="accent1">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82" name="Rectangle 81"/>
          <p:cNvSpPr/>
          <p:nvPr/>
        </p:nvSpPr>
        <p:spPr>
          <a:xfrm>
            <a:off x="2403281" y="3822431"/>
            <a:ext cx="731520" cy="685800"/>
          </a:xfrm>
          <a:prstGeom prst="rect">
            <a:avLst/>
          </a:prstGeom>
          <a:solidFill>
            <a:srgbClr val="4A541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8" name="Rectangle 57"/>
          <p:cNvSpPr/>
          <p:nvPr/>
        </p:nvSpPr>
        <p:spPr>
          <a:xfrm>
            <a:off x="6185749" y="3805503"/>
            <a:ext cx="731520" cy="685800"/>
          </a:xfrm>
          <a:prstGeom prst="rect">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3" name="Rectangle 52"/>
          <p:cNvSpPr/>
          <p:nvPr/>
        </p:nvSpPr>
        <p:spPr>
          <a:xfrm>
            <a:off x="6187006" y="2442909"/>
            <a:ext cx="731520" cy="685800"/>
          </a:xfrm>
          <a:prstGeom prst="rect">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4" name="Rectangle 53"/>
          <p:cNvSpPr/>
          <p:nvPr/>
        </p:nvSpPr>
        <p:spPr>
          <a:xfrm>
            <a:off x="3899762" y="2438113"/>
            <a:ext cx="731520" cy="685800"/>
          </a:xfrm>
          <a:prstGeom prst="rect">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5" name="Rectangle 54"/>
          <p:cNvSpPr/>
          <p:nvPr/>
        </p:nvSpPr>
        <p:spPr>
          <a:xfrm>
            <a:off x="4659643" y="3805503"/>
            <a:ext cx="731520" cy="685800"/>
          </a:xfrm>
          <a:prstGeom prst="rect">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6" name="Rectangle 55"/>
          <p:cNvSpPr/>
          <p:nvPr/>
        </p:nvSpPr>
        <p:spPr>
          <a:xfrm>
            <a:off x="3899762" y="4496557"/>
            <a:ext cx="731520" cy="685800"/>
          </a:xfrm>
          <a:prstGeom prst="rect">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0" name="Rectangle 19"/>
          <p:cNvSpPr/>
          <p:nvPr/>
        </p:nvSpPr>
        <p:spPr>
          <a:xfrm>
            <a:off x="6185749" y="2438113"/>
            <a:ext cx="731520" cy="685800"/>
          </a:xfrm>
          <a:prstGeom prst="rect">
            <a:avLst/>
          </a:prstGeom>
          <a:solidFill>
            <a:srgbClr val="5091C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4" name="Rectangle 23"/>
          <p:cNvSpPr/>
          <p:nvPr/>
        </p:nvSpPr>
        <p:spPr>
          <a:xfrm>
            <a:off x="3899762" y="2438113"/>
            <a:ext cx="731520" cy="685800"/>
          </a:xfrm>
          <a:prstGeom prst="rect">
            <a:avLst/>
          </a:prstGeom>
          <a:solidFill>
            <a:srgbClr val="5091C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2" name="Rectangle 41"/>
          <p:cNvSpPr/>
          <p:nvPr/>
        </p:nvSpPr>
        <p:spPr>
          <a:xfrm>
            <a:off x="3139884" y="2438113"/>
            <a:ext cx="731520" cy="68580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8" name="Rectangle 47"/>
          <p:cNvSpPr/>
          <p:nvPr/>
        </p:nvSpPr>
        <p:spPr>
          <a:xfrm>
            <a:off x="3139884" y="3805503"/>
            <a:ext cx="731520" cy="685800"/>
          </a:xfrm>
          <a:prstGeom prst="rect">
            <a:avLst/>
          </a:prstGeom>
          <a:solidFill>
            <a:schemeClr val="accent2">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0" name="Rectangle 39"/>
          <p:cNvSpPr/>
          <p:nvPr/>
        </p:nvSpPr>
        <p:spPr>
          <a:xfrm>
            <a:off x="5423755" y="3805503"/>
            <a:ext cx="731520" cy="685800"/>
          </a:xfrm>
          <a:prstGeom prst="rect">
            <a:avLst/>
          </a:prstGeom>
          <a:solidFill>
            <a:schemeClr val="accent2">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4" name="Rectangle 43"/>
          <p:cNvSpPr/>
          <p:nvPr/>
        </p:nvSpPr>
        <p:spPr>
          <a:xfrm>
            <a:off x="4659643" y="3120236"/>
            <a:ext cx="731520" cy="685800"/>
          </a:xfrm>
          <a:prstGeom prst="rect">
            <a:avLst/>
          </a:prstGeom>
          <a:solidFill>
            <a:schemeClr val="accent2">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5" name="Rectangle 24"/>
          <p:cNvSpPr/>
          <p:nvPr/>
        </p:nvSpPr>
        <p:spPr>
          <a:xfrm>
            <a:off x="4659643" y="3805503"/>
            <a:ext cx="731520" cy="685800"/>
          </a:xfrm>
          <a:prstGeom prst="rect">
            <a:avLst/>
          </a:prstGeom>
          <a:solidFill>
            <a:srgbClr val="5091C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6" name="Rectangle 25"/>
          <p:cNvSpPr/>
          <p:nvPr/>
        </p:nvSpPr>
        <p:spPr>
          <a:xfrm>
            <a:off x="3899762" y="4496557"/>
            <a:ext cx="731520" cy="685800"/>
          </a:xfrm>
          <a:prstGeom prst="rect">
            <a:avLst/>
          </a:prstGeom>
          <a:solidFill>
            <a:srgbClr val="5091C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8" name="Rectangle 27"/>
          <p:cNvSpPr/>
          <p:nvPr/>
        </p:nvSpPr>
        <p:spPr>
          <a:xfrm>
            <a:off x="6185749" y="4496557"/>
            <a:ext cx="731520" cy="685800"/>
          </a:xfrm>
          <a:prstGeom prst="rect">
            <a:avLst/>
          </a:prstGeom>
          <a:solidFill>
            <a:schemeClr val="accent2">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29" name="Rectangle 28"/>
          <p:cNvSpPr/>
          <p:nvPr/>
        </p:nvSpPr>
        <p:spPr>
          <a:xfrm>
            <a:off x="6185749" y="1752600"/>
            <a:ext cx="731520" cy="685800"/>
          </a:xfrm>
          <a:prstGeom prst="rect">
            <a:avLst/>
          </a:prstGeom>
          <a:solidFill>
            <a:schemeClr val="accent2">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0" name="Rectangle 29"/>
          <p:cNvSpPr/>
          <p:nvPr/>
        </p:nvSpPr>
        <p:spPr>
          <a:xfrm>
            <a:off x="6185749" y="3120236"/>
            <a:ext cx="731520" cy="68580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1" name="Rectangle 30"/>
          <p:cNvSpPr/>
          <p:nvPr/>
        </p:nvSpPr>
        <p:spPr>
          <a:xfrm>
            <a:off x="5423755" y="4496557"/>
            <a:ext cx="731520" cy="685800"/>
          </a:xfrm>
          <a:prstGeom prst="rect">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3" name="Rectangle 32"/>
          <p:cNvSpPr/>
          <p:nvPr/>
        </p:nvSpPr>
        <p:spPr>
          <a:xfrm>
            <a:off x="2394817" y="1752600"/>
            <a:ext cx="731520" cy="685800"/>
          </a:xfrm>
          <a:prstGeom prst="rect">
            <a:avLst/>
          </a:prstGeom>
          <a:solidFill>
            <a:schemeClr val="accent2">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4" name="Rectangle 33"/>
          <p:cNvSpPr/>
          <p:nvPr/>
        </p:nvSpPr>
        <p:spPr>
          <a:xfrm>
            <a:off x="2394817" y="4496557"/>
            <a:ext cx="731520" cy="68580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5" name="Rectangle 34"/>
          <p:cNvSpPr/>
          <p:nvPr/>
        </p:nvSpPr>
        <p:spPr>
          <a:xfrm>
            <a:off x="2394817" y="2438113"/>
            <a:ext cx="731520" cy="685800"/>
          </a:xfrm>
          <a:prstGeom prst="rect">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7" name="Rectangle 36"/>
          <p:cNvSpPr/>
          <p:nvPr/>
        </p:nvSpPr>
        <p:spPr>
          <a:xfrm>
            <a:off x="4659643" y="1752600"/>
            <a:ext cx="731520" cy="685800"/>
          </a:xfrm>
          <a:prstGeom prst="rect">
            <a:avLst/>
          </a:prstGeom>
          <a:solidFill>
            <a:schemeClr val="accent2">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8" name="Rectangle 37"/>
          <p:cNvSpPr/>
          <p:nvPr/>
        </p:nvSpPr>
        <p:spPr>
          <a:xfrm>
            <a:off x="4659643" y="4496557"/>
            <a:ext cx="731520" cy="68580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9" name="Rectangle 38"/>
          <p:cNvSpPr/>
          <p:nvPr/>
        </p:nvSpPr>
        <p:spPr>
          <a:xfrm>
            <a:off x="3139884" y="1752600"/>
            <a:ext cx="731520" cy="685800"/>
          </a:xfrm>
          <a:prstGeom prst="rect">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1" name="Rectangle 40"/>
          <p:cNvSpPr/>
          <p:nvPr/>
        </p:nvSpPr>
        <p:spPr>
          <a:xfrm>
            <a:off x="3899762" y="3805503"/>
            <a:ext cx="731520" cy="685800"/>
          </a:xfrm>
          <a:prstGeom prst="rect">
            <a:avLst/>
          </a:prstGeom>
          <a:solidFill>
            <a:schemeClr val="accent2">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3" name="Rectangle 42"/>
          <p:cNvSpPr/>
          <p:nvPr/>
        </p:nvSpPr>
        <p:spPr>
          <a:xfrm>
            <a:off x="2394817" y="3120236"/>
            <a:ext cx="731520" cy="685800"/>
          </a:xfrm>
          <a:prstGeom prst="rect">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5" name="Rectangle 44"/>
          <p:cNvSpPr/>
          <p:nvPr/>
        </p:nvSpPr>
        <p:spPr>
          <a:xfrm>
            <a:off x="3139884" y="3120236"/>
            <a:ext cx="731520" cy="685800"/>
          </a:xfrm>
          <a:prstGeom prst="rect">
            <a:avLst/>
          </a:prstGeom>
          <a:solidFill>
            <a:schemeClr val="accent2">
              <a:lumMod val="75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6" name="Rectangle 45"/>
          <p:cNvSpPr/>
          <p:nvPr/>
        </p:nvSpPr>
        <p:spPr>
          <a:xfrm>
            <a:off x="3905671" y="3132590"/>
            <a:ext cx="731520" cy="68580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7" name="Rectangle 46"/>
          <p:cNvSpPr/>
          <p:nvPr/>
        </p:nvSpPr>
        <p:spPr>
          <a:xfrm>
            <a:off x="3139884" y="4496557"/>
            <a:ext cx="731520" cy="685800"/>
          </a:xfrm>
          <a:prstGeom prst="rect">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49" name="Rectangle 48"/>
          <p:cNvSpPr/>
          <p:nvPr/>
        </p:nvSpPr>
        <p:spPr>
          <a:xfrm>
            <a:off x="4659643" y="2438113"/>
            <a:ext cx="731520" cy="685800"/>
          </a:xfrm>
          <a:prstGeom prst="rect">
            <a:avLst/>
          </a:prstGeom>
          <a:solidFill>
            <a:schemeClr val="accent2">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0" name="Rectangle 49"/>
          <p:cNvSpPr/>
          <p:nvPr/>
        </p:nvSpPr>
        <p:spPr>
          <a:xfrm>
            <a:off x="5423755" y="1752600"/>
            <a:ext cx="731520" cy="685800"/>
          </a:xfrm>
          <a:prstGeom prst="rect">
            <a:avLst/>
          </a:prstGeom>
          <a:solidFill>
            <a:schemeClr val="accent2">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1" name="Rectangle 50"/>
          <p:cNvSpPr/>
          <p:nvPr/>
        </p:nvSpPr>
        <p:spPr>
          <a:xfrm>
            <a:off x="5423755" y="3120236"/>
            <a:ext cx="731520" cy="685800"/>
          </a:xfrm>
          <a:prstGeom prst="rect">
            <a:avLst/>
          </a:prstGeom>
          <a:solidFill>
            <a:schemeClr val="accent2">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52" name="Rectangle 51"/>
          <p:cNvSpPr/>
          <p:nvPr/>
        </p:nvSpPr>
        <p:spPr>
          <a:xfrm>
            <a:off x="2394817" y="3805503"/>
            <a:ext cx="731520" cy="685800"/>
          </a:xfrm>
          <a:prstGeom prst="rect">
            <a:avLst/>
          </a:prstGeom>
          <a:solidFill>
            <a:schemeClr val="accent2">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32" name="Rectangle 31"/>
          <p:cNvSpPr/>
          <p:nvPr/>
        </p:nvSpPr>
        <p:spPr>
          <a:xfrm>
            <a:off x="6185749" y="3805503"/>
            <a:ext cx="731520" cy="685800"/>
          </a:xfrm>
          <a:prstGeom prst="rect">
            <a:avLst/>
          </a:prstGeom>
          <a:solidFill>
            <a:schemeClr val="accent2">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n w="0"/>
              <a:solidFill>
                <a:schemeClr val="tx1"/>
              </a:solidFill>
              <a:effectLst>
                <a:outerShdw blurRad="38100" dist="19050" dir="2700000" algn="tl" rotWithShape="0">
                  <a:schemeClr val="dk1">
                    <a:alpha val="40000"/>
                  </a:schemeClr>
                </a:outerShdw>
              </a:effectLst>
            </a:endParaRPr>
          </a:p>
        </p:txBody>
      </p:sp>
      <p:sp>
        <p:nvSpPr>
          <p:cNvPr id="85" name="Rectangle 84"/>
          <p:cNvSpPr/>
          <p:nvPr/>
        </p:nvSpPr>
        <p:spPr>
          <a:xfrm>
            <a:off x="0" y="0"/>
            <a:ext cx="9144000" cy="16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997147" y="215325"/>
            <a:ext cx="4108253" cy="584775"/>
          </a:xfrm>
          <a:prstGeom prst="rect">
            <a:avLst/>
          </a:prstGeom>
          <a:noFill/>
        </p:spPr>
        <p:txBody>
          <a:bodyPr wrap="square" rtlCol="0">
            <a:spAutoFit/>
          </a:bodyPr>
          <a:lstStyle/>
          <a:p>
            <a:r>
              <a:rPr lang="en-US" sz="3200" baseline="0" dirty="0" smtClean="0">
                <a:latin typeface="Helvetica" pitchFamily="34" charset="0"/>
              </a:rPr>
              <a:t>Installed Stock in:</a:t>
            </a:r>
            <a:endParaRPr lang="en-US" sz="3200" baseline="0" dirty="0">
              <a:latin typeface="Helvetica" pitchFamily="34" charset="0"/>
            </a:endParaRPr>
          </a:p>
        </p:txBody>
      </p:sp>
      <p:sp>
        <p:nvSpPr>
          <p:cNvPr id="5" name="TextBox 4"/>
          <p:cNvSpPr txBox="1"/>
          <p:nvPr/>
        </p:nvSpPr>
        <p:spPr>
          <a:xfrm>
            <a:off x="5257799" y="76200"/>
            <a:ext cx="1397859" cy="646331"/>
          </a:xfrm>
          <a:prstGeom prst="rect">
            <a:avLst/>
          </a:prstGeom>
          <a:noFill/>
        </p:spPr>
        <p:txBody>
          <a:bodyPr wrap="square" rtlCol="0">
            <a:spAutoFit/>
          </a:bodyPr>
          <a:lstStyle/>
          <a:p>
            <a:r>
              <a:rPr lang="en-US" sz="5400" dirty="0" smtClean="0">
                <a:solidFill>
                  <a:schemeClr val="accent3">
                    <a:lumMod val="75000"/>
                  </a:schemeClr>
                </a:solidFill>
              </a:rPr>
              <a:t>2005</a:t>
            </a:r>
            <a:endParaRPr lang="en-US" sz="5400" dirty="0">
              <a:solidFill>
                <a:schemeClr val="accent3">
                  <a:lumMod val="75000"/>
                </a:schemeClr>
              </a:solidFill>
            </a:endParaRPr>
          </a:p>
        </p:txBody>
      </p:sp>
      <p:sp>
        <p:nvSpPr>
          <p:cNvPr id="88" name="TextBox 87"/>
          <p:cNvSpPr txBox="1"/>
          <p:nvPr/>
        </p:nvSpPr>
        <p:spPr>
          <a:xfrm>
            <a:off x="5257800" y="76200"/>
            <a:ext cx="1397859" cy="646331"/>
          </a:xfrm>
          <a:prstGeom prst="rect">
            <a:avLst/>
          </a:prstGeom>
          <a:noFill/>
        </p:spPr>
        <p:txBody>
          <a:bodyPr wrap="square" rtlCol="0">
            <a:spAutoFit/>
          </a:bodyPr>
          <a:lstStyle>
            <a:defPPr>
              <a:defRPr lang="en-US"/>
            </a:defPPr>
            <a:lvl1pPr>
              <a:defRPr sz="5400">
                <a:solidFill>
                  <a:schemeClr val="accent3">
                    <a:lumMod val="60000"/>
                    <a:lumOff val="40000"/>
                  </a:schemeClr>
                </a:solidFill>
              </a:defRPr>
            </a:lvl1pPr>
          </a:lstStyle>
          <a:p>
            <a:r>
              <a:rPr lang="en-US" dirty="0"/>
              <a:t>2006</a:t>
            </a:r>
          </a:p>
        </p:txBody>
      </p:sp>
      <p:sp>
        <p:nvSpPr>
          <p:cNvPr id="89" name="TextBox 88"/>
          <p:cNvSpPr txBox="1"/>
          <p:nvPr/>
        </p:nvSpPr>
        <p:spPr>
          <a:xfrm>
            <a:off x="5257799" y="76200"/>
            <a:ext cx="1397859" cy="646331"/>
          </a:xfrm>
          <a:prstGeom prst="rect">
            <a:avLst/>
          </a:prstGeom>
          <a:noFill/>
        </p:spPr>
        <p:txBody>
          <a:bodyPr wrap="square" rtlCol="0">
            <a:spAutoFit/>
          </a:bodyPr>
          <a:lstStyle/>
          <a:p>
            <a:r>
              <a:rPr lang="en-US" sz="5400" dirty="0" smtClean="0">
                <a:solidFill>
                  <a:schemeClr val="accent1">
                    <a:lumMod val="40000"/>
                    <a:lumOff val="60000"/>
                  </a:schemeClr>
                </a:solidFill>
              </a:rPr>
              <a:t>2009</a:t>
            </a:r>
            <a:endParaRPr lang="en-US" sz="5400" dirty="0">
              <a:solidFill>
                <a:schemeClr val="accent1">
                  <a:lumMod val="40000"/>
                  <a:lumOff val="60000"/>
                </a:schemeClr>
              </a:solidFill>
            </a:endParaRPr>
          </a:p>
        </p:txBody>
      </p:sp>
      <p:sp>
        <p:nvSpPr>
          <p:cNvPr id="90" name="TextBox 89"/>
          <p:cNvSpPr txBox="1"/>
          <p:nvPr/>
        </p:nvSpPr>
        <p:spPr>
          <a:xfrm>
            <a:off x="5257799" y="76200"/>
            <a:ext cx="1397859" cy="646331"/>
          </a:xfrm>
          <a:prstGeom prst="rect">
            <a:avLst/>
          </a:prstGeom>
          <a:noFill/>
        </p:spPr>
        <p:txBody>
          <a:bodyPr wrap="square" rtlCol="0">
            <a:spAutoFit/>
          </a:bodyPr>
          <a:lstStyle/>
          <a:p>
            <a:r>
              <a:rPr lang="en-US" sz="5400" dirty="0" smtClean="0">
                <a:solidFill>
                  <a:schemeClr val="accent1"/>
                </a:solidFill>
              </a:rPr>
              <a:t>2010</a:t>
            </a:r>
            <a:endParaRPr lang="en-US" sz="5400" dirty="0">
              <a:solidFill>
                <a:schemeClr val="accent1"/>
              </a:solidFill>
            </a:endParaRPr>
          </a:p>
        </p:txBody>
      </p:sp>
      <p:sp>
        <p:nvSpPr>
          <p:cNvPr id="91" name="TextBox 90"/>
          <p:cNvSpPr txBox="1"/>
          <p:nvPr/>
        </p:nvSpPr>
        <p:spPr>
          <a:xfrm>
            <a:off x="5257799" y="76200"/>
            <a:ext cx="1397859" cy="646331"/>
          </a:xfrm>
          <a:prstGeom prst="rect">
            <a:avLst/>
          </a:prstGeom>
          <a:noFill/>
        </p:spPr>
        <p:txBody>
          <a:bodyPr wrap="square" rtlCol="0">
            <a:spAutoFit/>
          </a:bodyPr>
          <a:lstStyle/>
          <a:p>
            <a:r>
              <a:rPr lang="en-US" sz="5400" dirty="0" smtClean="0">
                <a:solidFill>
                  <a:schemeClr val="accent3">
                    <a:lumMod val="20000"/>
                    <a:lumOff val="80000"/>
                  </a:schemeClr>
                </a:solidFill>
              </a:rPr>
              <a:t>2007</a:t>
            </a:r>
            <a:endParaRPr lang="en-US" sz="5400" dirty="0">
              <a:solidFill>
                <a:schemeClr val="accent3">
                  <a:lumMod val="20000"/>
                  <a:lumOff val="80000"/>
                </a:schemeClr>
              </a:solidFill>
            </a:endParaRPr>
          </a:p>
        </p:txBody>
      </p:sp>
      <p:sp>
        <p:nvSpPr>
          <p:cNvPr id="92" name="TextBox 91"/>
          <p:cNvSpPr txBox="1"/>
          <p:nvPr/>
        </p:nvSpPr>
        <p:spPr>
          <a:xfrm>
            <a:off x="5257799" y="76200"/>
            <a:ext cx="1397859" cy="646331"/>
          </a:xfrm>
          <a:prstGeom prst="rect">
            <a:avLst/>
          </a:prstGeom>
          <a:noFill/>
        </p:spPr>
        <p:txBody>
          <a:bodyPr wrap="square" rtlCol="0">
            <a:spAutoFit/>
          </a:bodyPr>
          <a:lstStyle/>
          <a:p>
            <a:r>
              <a:rPr lang="en-US" sz="5400" dirty="0" smtClean="0">
                <a:solidFill>
                  <a:schemeClr val="accent1">
                    <a:lumMod val="50000"/>
                  </a:schemeClr>
                </a:solidFill>
              </a:rPr>
              <a:t>2011</a:t>
            </a:r>
            <a:endParaRPr lang="en-US" sz="5400" dirty="0">
              <a:solidFill>
                <a:schemeClr val="accent1">
                  <a:lumMod val="50000"/>
                </a:schemeClr>
              </a:solidFill>
            </a:endParaRPr>
          </a:p>
        </p:txBody>
      </p:sp>
      <p:sp>
        <p:nvSpPr>
          <p:cNvPr id="93" name="TextBox 92"/>
          <p:cNvSpPr txBox="1"/>
          <p:nvPr/>
        </p:nvSpPr>
        <p:spPr>
          <a:xfrm>
            <a:off x="5257799" y="76200"/>
            <a:ext cx="1397859" cy="646331"/>
          </a:xfrm>
          <a:prstGeom prst="rect">
            <a:avLst/>
          </a:prstGeom>
          <a:noFill/>
        </p:spPr>
        <p:txBody>
          <a:bodyPr wrap="square" rtlCol="0">
            <a:spAutoFit/>
          </a:bodyPr>
          <a:lstStyle/>
          <a:p>
            <a:r>
              <a:rPr lang="en-US" sz="5400" dirty="0" smtClean="0">
                <a:solidFill>
                  <a:srgbClr val="71C9B6"/>
                </a:solidFill>
              </a:rPr>
              <a:t>2008</a:t>
            </a:r>
            <a:endParaRPr lang="en-US" sz="5400" dirty="0">
              <a:solidFill>
                <a:srgbClr val="71C9B6"/>
              </a:solidFill>
            </a:endParaRPr>
          </a:p>
        </p:txBody>
      </p:sp>
    </p:spTree>
    <p:extLst>
      <p:ext uri="{BB962C8B-B14F-4D97-AF65-F5344CB8AC3E}">
        <p14:creationId xmlns:p14="http://schemas.microsoft.com/office/powerpoint/2010/main" val="322926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grpId="0" nodeType="afterEffect">
                                  <p:stCondLst>
                                    <p:cond delay="500"/>
                                  </p:stCondLst>
                                  <p:childTnLst>
                                    <p:anim calcmode="lin" valueType="num">
                                      <p:cBhvr additive="base">
                                        <p:cTn id="6" dur="500"/>
                                        <p:tgtEl>
                                          <p:spTgt spid="24"/>
                                        </p:tgtEl>
                                        <p:attrNameLst>
                                          <p:attrName>ppt_x</p:attrName>
                                        </p:attrNameLst>
                                      </p:cBhvr>
                                      <p:tavLst>
                                        <p:tav tm="0">
                                          <p:val>
                                            <p:strVal val="ppt_x"/>
                                          </p:val>
                                        </p:tav>
                                        <p:tav tm="100000">
                                          <p:val>
                                            <p:strVal val="ppt_x"/>
                                          </p:val>
                                        </p:tav>
                                      </p:tavLst>
                                    </p:anim>
                                    <p:anim calcmode="lin" valueType="num">
                                      <p:cBhvr additive="base">
                                        <p:cTn id="7" dur="500"/>
                                        <p:tgtEl>
                                          <p:spTgt spid="24"/>
                                        </p:tgtEl>
                                        <p:attrNameLst>
                                          <p:attrName>ppt_y</p:attrName>
                                        </p:attrNameLst>
                                      </p:cBhvr>
                                      <p:tavLst>
                                        <p:tav tm="0">
                                          <p:val>
                                            <p:strVal val="ppt_y"/>
                                          </p:val>
                                        </p:tav>
                                        <p:tav tm="100000">
                                          <p:val>
                                            <p:strVal val="1+ppt_h/2"/>
                                          </p:val>
                                        </p:tav>
                                      </p:tavLst>
                                    </p:anim>
                                    <p:set>
                                      <p:cBhvr>
                                        <p:cTn id="8" dur="1" fill="hold">
                                          <p:stCondLst>
                                            <p:cond delay="499"/>
                                          </p:stCondLst>
                                        </p:cTn>
                                        <p:tgtEl>
                                          <p:spTgt spid="24"/>
                                        </p:tgtEl>
                                        <p:attrNameLst>
                                          <p:attrName>style.visibility</p:attrName>
                                        </p:attrNameLst>
                                      </p:cBhvr>
                                      <p:to>
                                        <p:strVal val="hidden"/>
                                      </p:to>
                                    </p:set>
                                  </p:childTnLst>
                                </p:cTn>
                              </p:par>
                            </p:childTnLst>
                          </p:cTn>
                        </p:par>
                        <p:par>
                          <p:cTn id="9" fill="hold">
                            <p:stCondLst>
                              <p:cond delay="1000"/>
                            </p:stCondLst>
                            <p:childTnLst>
                              <p:par>
                                <p:cTn id="10" presetID="2" presetClass="exit" presetSubtype="4" fill="hold" grpId="0" nodeType="afterEffect">
                                  <p:stCondLst>
                                    <p:cond delay="0"/>
                                  </p:stCondLst>
                                  <p:childTnLst>
                                    <p:anim calcmode="lin" valueType="num">
                                      <p:cBhvr additive="base">
                                        <p:cTn id="11" dur="500"/>
                                        <p:tgtEl>
                                          <p:spTgt spid="25"/>
                                        </p:tgtEl>
                                        <p:attrNameLst>
                                          <p:attrName>ppt_x</p:attrName>
                                        </p:attrNameLst>
                                      </p:cBhvr>
                                      <p:tavLst>
                                        <p:tav tm="0">
                                          <p:val>
                                            <p:strVal val="ppt_x"/>
                                          </p:val>
                                        </p:tav>
                                        <p:tav tm="100000">
                                          <p:val>
                                            <p:strVal val="ppt_x"/>
                                          </p:val>
                                        </p:tav>
                                      </p:tavLst>
                                    </p:anim>
                                    <p:anim calcmode="lin" valueType="num">
                                      <p:cBhvr additive="base">
                                        <p:cTn id="12" dur="500"/>
                                        <p:tgtEl>
                                          <p:spTgt spid="25"/>
                                        </p:tgtEl>
                                        <p:attrNameLst>
                                          <p:attrName>ppt_y</p:attrName>
                                        </p:attrNameLst>
                                      </p:cBhvr>
                                      <p:tavLst>
                                        <p:tav tm="0">
                                          <p:val>
                                            <p:strVal val="ppt_y"/>
                                          </p:val>
                                        </p:tav>
                                        <p:tav tm="100000">
                                          <p:val>
                                            <p:strVal val="1+ppt_h/2"/>
                                          </p:val>
                                        </p:tav>
                                      </p:tavLst>
                                    </p:anim>
                                    <p:set>
                                      <p:cBhvr>
                                        <p:cTn id="13" dur="1" fill="hold">
                                          <p:stCondLst>
                                            <p:cond delay="499"/>
                                          </p:stCondLst>
                                        </p:cTn>
                                        <p:tgtEl>
                                          <p:spTgt spid="25"/>
                                        </p:tgtEl>
                                        <p:attrNameLst>
                                          <p:attrName>style.visibility</p:attrName>
                                        </p:attrNameLst>
                                      </p:cBhvr>
                                      <p:to>
                                        <p:strVal val="hidden"/>
                                      </p:to>
                                    </p:set>
                                  </p:childTnLst>
                                </p:cTn>
                              </p:par>
                            </p:childTnLst>
                          </p:cTn>
                        </p:par>
                        <p:par>
                          <p:cTn id="14" fill="hold">
                            <p:stCondLst>
                              <p:cond delay="1500"/>
                            </p:stCondLst>
                            <p:childTnLst>
                              <p:par>
                                <p:cTn id="15" presetID="2" presetClass="exit" presetSubtype="4" fill="hold" grpId="0" nodeType="afterEffect">
                                  <p:stCondLst>
                                    <p:cond delay="0"/>
                                  </p:stCondLst>
                                  <p:childTnLst>
                                    <p:anim calcmode="lin" valueType="num">
                                      <p:cBhvr additive="base">
                                        <p:cTn id="16" dur="500"/>
                                        <p:tgtEl>
                                          <p:spTgt spid="26"/>
                                        </p:tgtEl>
                                        <p:attrNameLst>
                                          <p:attrName>ppt_x</p:attrName>
                                        </p:attrNameLst>
                                      </p:cBhvr>
                                      <p:tavLst>
                                        <p:tav tm="0">
                                          <p:val>
                                            <p:strVal val="ppt_x"/>
                                          </p:val>
                                        </p:tav>
                                        <p:tav tm="100000">
                                          <p:val>
                                            <p:strVal val="ppt_x"/>
                                          </p:val>
                                        </p:tav>
                                      </p:tavLst>
                                    </p:anim>
                                    <p:anim calcmode="lin" valueType="num">
                                      <p:cBhvr additive="base">
                                        <p:cTn id="17" dur="500"/>
                                        <p:tgtEl>
                                          <p:spTgt spid="26"/>
                                        </p:tgtEl>
                                        <p:attrNameLst>
                                          <p:attrName>ppt_y</p:attrName>
                                        </p:attrNameLst>
                                      </p:cBhvr>
                                      <p:tavLst>
                                        <p:tav tm="0">
                                          <p:val>
                                            <p:strVal val="ppt_y"/>
                                          </p:val>
                                        </p:tav>
                                        <p:tav tm="100000">
                                          <p:val>
                                            <p:strVal val="1+ppt_h/2"/>
                                          </p:val>
                                        </p:tav>
                                      </p:tavLst>
                                    </p:anim>
                                    <p:set>
                                      <p:cBhvr>
                                        <p:cTn id="18" dur="1" fill="hold">
                                          <p:stCondLst>
                                            <p:cond delay="499"/>
                                          </p:stCondLst>
                                        </p:cTn>
                                        <p:tgtEl>
                                          <p:spTgt spid="26"/>
                                        </p:tgtEl>
                                        <p:attrNameLst>
                                          <p:attrName>style.visibility</p:attrName>
                                        </p:attrNameLst>
                                      </p:cBhvr>
                                      <p:to>
                                        <p:strVal val="hidden"/>
                                      </p:to>
                                    </p:set>
                                  </p:childTnLst>
                                </p:cTn>
                              </p:par>
                            </p:childTnLst>
                          </p:cTn>
                        </p:par>
                        <p:par>
                          <p:cTn id="19" fill="hold">
                            <p:stCondLst>
                              <p:cond delay="2000"/>
                            </p:stCondLst>
                            <p:childTnLst>
                              <p:par>
                                <p:cTn id="20" presetID="2" presetClass="exit" presetSubtype="4" fill="hold" grpId="0" nodeType="afterEffect">
                                  <p:stCondLst>
                                    <p:cond delay="0"/>
                                  </p:stCondLst>
                                  <p:childTnLst>
                                    <p:anim calcmode="lin" valueType="num">
                                      <p:cBhvr additive="base">
                                        <p:cTn id="21" dur="500"/>
                                        <p:tgtEl>
                                          <p:spTgt spid="27"/>
                                        </p:tgtEl>
                                        <p:attrNameLst>
                                          <p:attrName>ppt_x</p:attrName>
                                        </p:attrNameLst>
                                      </p:cBhvr>
                                      <p:tavLst>
                                        <p:tav tm="0">
                                          <p:val>
                                            <p:strVal val="ppt_x"/>
                                          </p:val>
                                        </p:tav>
                                        <p:tav tm="100000">
                                          <p:val>
                                            <p:strVal val="ppt_x"/>
                                          </p:val>
                                        </p:tav>
                                      </p:tavLst>
                                    </p:anim>
                                    <p:anim calcmode="lin" valueType="num">
                                      <p:cBhvr additive="base">
                                        <p:cTn id="22" dur="500"/>
                                        <p:tgtEl>
                                          <p:spTgt spid="27"/>
                                        </p:tgtEl>
                                        <p:attrNameLst>
                                          <p:attrName>ppt_y</p:attrName>
                                        </p:attrNameLst>
                                      </p:cBhvr>
                                      <p:tavLst>
                                        <p:tav tm="0">
                                          <p:val>
                                            <p:strVal val="ppt_y"/>
                                          </p:val>
                                        </p:tav>
                                        <p:tav tm="100000">
                                          <p:val>
                                            <p:strVal val="1+ppt_h/2"/>
                                          </p:val>
                                        </p:tav>
                                      </p:tavLst>
                                    </p:anim>
                                    <p:set>
                                      <p:cBhvr>
                                        <p:cTn id="23" dur="1" fill="hold">
                                          <p:stCondLst>
                                            <p:cond delay="499"/>
                                          </p:stCondLst>
                                        </p:cTn>
                                        <p:tgtEl>
                                          <p:spTgt spid="27"/>
                                        </p:tgtEl>
                                        <p:attrNameLst>
                                          <p:attrName>style.visibility</p:attrName>
                                        </p:attrNameLst>
                                      </p:cBhvr>
                                      <p:to>
                                        <p:strVal val="hidden"/>
                                      </p:to>
                                    </p:set>
                                  </p:childTnLst>
                                </p:cTn>
                              </p:par>
                            </p:childTnLst>
                          </p:cTn>
                        </p:par>
                        <p:par>
                          <p:cTn id="24" fill="hold">
                            <p:stCondLst>
                              <p:cond delay="2500"/>
                            </p:stCondLst>
                            <p:childTnLst>
                              <p:par>
                                <p:cTn id="25" presetID="2" presetClass="exit" presetSubtype="4" fill="hold" grpId="0" nodeType="afterEffect">
                                  <p:stCondLst>
                                    <p:cond delay="0"/>
                                  </p:stCondLst>
                                  <p:childTnLst>
                                    <p:anim calcmode="lin" valueType="num">
                                      <p:cBhvr additive="base">
                                        <p:cTn id="26" dur="500"/>
                                        <p:tgtEl>
                                          <p:spTgt spid="20"/>
                                        </p:tgtEl>
                                        <p:attrNameLst>
                                          <p:attrName>ppt_x</p:attrName>
                                        </p:attrNameLst>
                                      </p:cBhvr>
                                      <p:tavLst>
                                        <p:tav tm="0">
                                          <p:val>
                                            <p:strVal val="ppt_x"/>
                                          </p:val>
                                        </p:tav>
                                        <p:tav tm="100000">
                                          <p:val>
                                            <p:strVal val="ppt_x"/>
                                          </p:val>
                                        </p:tav>
                                      </p:tavLst>
                                    </p:anim>
                                    <p:anim calcmode="lin" valueType="num">
                                      <p:cBhvr additive="base">
                                        <p:cTn id="27" dur="500"/>
                                        <p:tgtEl>
                                          <p:spTgt spid="20"/>
                                        </p:tgtEl>
                                        <p:attrNameLst>
                                          <p:attrName>ppt_y</p:attrName>
                                        </p:attrNameLst>
                                      </p:cBhvr>
                                      <p:tavLst>
                                        <p:tav tm="0">
                                          <p:val>
                                            <p:strVal val="ppt_y"/>
                                          </p:val>
                                        </p:tav>
                                        <p:tav tm="100000">
                                          <p:val>
                                            <p:strVal val="1+ppt_h/2"/>
                                          </p:val>
                                        </p:tav>
                                      </p:tavLst>
                                    </p:anim>
                                    <p:set>
                                      <p:cBhvr>
                                        <p:cTn id="28" dur="1" fill="hold">
                                          <p:stCondLst>
                                            <p:cond delay="499"/>
                                          </p:stCondLst>
                                        </p:cTn>
                                        <p:tgtEl>
                                          <p:spTgt spid="20"/>
                                        </p:tgtEl>
                                        <p:attrNameLst>
                                          <p:attrName>style.visibility</p:attrName>
                                        </p:attrNameLst>
                                      </p:cBhvr>
                                      <p:to>
                                        <p:strVal val="hidden"/>
                                      </p:to>
                                    </p:set>
                                  </p:childTnLst>
                                </p:cTn>
                              </p:par>
                            </p:childTnLst>
                          </p:cTn>
                        </p:par>
                        <p:par>
                          <p:cTn id="29" fill="hold">
                            <p:stCondLst>
                              <p:cond delay="3000"/>
                            </p:stCondLst>
                            <p:childTnLst>
                              <p:par>
                                <p:cTn id="30" presetID="2" presetClass="entr" presetSubtype="4" fill="hold" grpId="0" nodeType="afterEffect">
                                  <p:stCondLst>
                                    <p:cond delay="10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ppt_x"/>
                                          </p:val>
                                        </p:tav>
                                        <p:tav tm="100000">
                                          <p:val>
                                            <p:strVal val="#ppt_x"/>
                                          </p:val>
                                        </p:tav>
                                      </p:tavLst>
                                    </p:anim>
                                    <p:anim calcmode="lin" valueType="num">
                                      <p:cBhvr additive="base">
                                        <p:cTn id="33" dur="500" fill="hold"/>
                                        <p:tgtEl>
                                          <p:spTgt spid="54"/>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 presetClass="entr" presetSubtype="4"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fill="hold"/>
                                        <p:tgtEl>
                                          <p:spTgt spid="56"/>
                                        </p:tgtEl>
                                        <p:attrNameLst>
                                          <p:attrName>ppt_x</p:attrName>
                                        </p:attrNameLst>
                                      </p:cBhvr>
                                      <p:tavLst>
                                        <p:tav tm="0">
                                          <p:val>
                                            <p:strVal val="#ppt_x"/>
                                          </p:val>
                                        </p:tav>
                                        <p:tav tm="100000">
                                          <p:val>
                                            <p:strVal val="#ppt_x"/>
                                          </p:val>
                                        </p:tav>
                                      </p:tavLst>
                                    </p:anim>
                                    <p:anim calcmode="lin" valueType="num">
                                      <p:cBhvr additive="base">
                                        <p:cTn id="43" dur="500" fill="hold"/>
                                        <p:tgtEl>
                                          <p:spTgt spid="56"/>
                                        </p:tgtEl>
                                        <p:attrNameLst>
                                          <p:attrName>ppt_y</p:attrName>
                                        </p:attrNameLst>
                                      </p:cBhvr>
                                      <p:tavLst>
                                        <p:tav tm="0">
                                          <p:val>
                                            <p:strVal val="1+#ppt_h/2"/>
                                          </p:val>
                                        </p:tav>
                                        <p:tav tm="100000">
                                          <p:val>
                                            <p:strVal val="#ppt_y"/>
                                          </p:val>
                                        </p:tav>
                                      </p:tavLst>
                                    </p:anim>
                                  </p:childTnLst>
                                </p:cTn>
                              </p:par>
                            </p:childTnLst>
                          </p:cTn>
                        </p:par>
                        <p:par>
                          <p:cTn id="44" fill="hold">
                            <p:stCondLst>
                              <p:cond delay="5500"/>
                            </p:stCondLst>
                            <p:childTnLst>
                              <p:par>
                                <p:cTn id="45" presetID="2" presetClass="entr" presetSubtype="4"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ppt_x"/>
                                          </p:val>
                                        </p:tav>
                                        <p:tav tm="100000">
                                          <p:val>
                                            <p:strVal val="#ppt_x"/>
                                          </p:val>
                                        </p:tav>
                                      </p:tavLst>
                                    </p:anim>
                                    <p:anim calcmode="lin" valueType="num">
                                      <p:cBhvr additive="base">
                                        <p:cTn id="48" dur="500" fill="hold"/>
                                        <p:tgtEl>
                                          <p:spTgt spid="57"/>
                                        </p:tgtEl>
                                        <p:attrNameLst>
                                          <p:attrName>ppt_y</p:attrName>
                                        </p:attrNameLst>
                                      </p:cBhvr>
                                      <p:tavLst>
                                        <p:tav tm="0">
                                          <p:val>
                                            <p:strVal val="1+#ppt_h/2"/>
                                          </p:val>
                                        </p:tav>
                                        <p:tav tm="100000">
                                          <p:val>
                                            <p:strVal val="#ppt_y"/>
                                          </p:val>
                                        </p:tav>
                                      </p:tavLst>
                                    </p:anim>
                                  </p:childTnLst>
                                </p:cTn>
                              </p:par>
                            </p:childTnLst>
                          </p:cTn>
                        </p:par>
                        <p:par>
                          <p:cTn id="49" fill="hold">
                            <p:stCondLst>
                              <p:cond delay="6000"/>
                            </p:stCondLst>
                            <p:childTnLst>
                              <p:par>
                                <p:cTn id="50" presetID="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par>
                                <p:cTn id="54" presetID="10" presetClass="exit" presetSubtype="0" fill="hold" grpId="0" nodeType="withEffect">
                                  <p:stCondLst>
                                    <p:cond delay="0"/>
                                  </p:stCondLst>
                                  <p:childTnLst>
                                    <p:animEffect transition="out" filter="fade">
                                      <p:cBhvr>
                                        <p:cTn id="55" dur="500"/>
                                        <p:tgtEl>
                                          <p:spTgt spid="5"/>
                                        </p:tgtEl>
                                      </p:cBhvr>
                                    </p:animEffect>
                                    <p:set>
                                      <p:cBhvr>
                                        <p:cTn id="56" dur="1" fill="hold">
                                          <p:stCondLst>
                                            <p:cond delay="499"/>
                                          </p:stCondLst>
                                        </p:cTn>
                                        <p:tgtEl>
                                          <p:spTgt spid="5"/>
                                        </p:tgtEl>
                                        <p:attrNameLst>
                                          <p:attrName>style.visibility</p:attrName>
                                        </p:attrNameLst>
                                      </p:cBhvr>
                                      <p:to>
                                        <p:strVal val="hidden"/>
                                      </p:to>
                                    </p:se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500"/>
                                        <p:tgtEl>
                                          <p:spTgt spid="88"/>
                                        </p:tgtEl>
                                      </p:cBhvr>
                                    </p:animEffect>
                                  </p:childTnLst>
                                </p:cTn>
                              </p:par>
                            </p:childTnLst>
                          </p:cTn>
                        </p:par>
                        <p:par>
                          <p:cTn id="61" fill="hold">
                            <p:stCondLst>
                              <p:cond delay="7000"/>
                            </p:stCondLst>
                            <p:childTnLst>
                              <p:par>
                                <p:cTn id="62" presetID="2" presetClass="exit" presetSubtype="4" fill="hold" grpId="0" nodeType="afterEffect">
                                  <p:stCondLst>
                                    <p:cond delay="1000"/>
                                  </p:stCondLst>
                                  <p:childTnLst>
                                    <p:anim calcmode="lin" valueType="num">
                                      <p:cBhvr additive="base">
                                        <p:cTn id="63" dur="500"/>
                                        <p:tgtEl>
                                          <p:spTgt spid="36"/>
                                        </p:tgtEl>
                                        <p:attrNameLst>
                                          <p:attrName>ppt_x</p:attrName>
                                        </p:attrNameLst>
                                      </p:cBhvr>
                                      <p:tavLst>
                                        <p:tav tm="0">
                                          <p:val>
                                            <p:strVal val="ppt_x"/>
                                          </p:val>
                                        </p:tav>
                                        <p:tav tm="100000">
                                          <p:val>
                                            <p:strVal val="ppt_x"/>
                                          </p:val>
                                        </p:tav>
                                      </p:tavLst>
                                    </p:anim>
                                    <p:anim calcmode="lin" valueType="num">
                                      <p:cBhvr additive="base">
                                        <p:cTn id="64" dur="500"/>
                                        <p:tgtEl>
                                          <p:spTgt spid="36"/>
                                        </p:tgtEl>
                                        <p:attrNameLst>
                                          <p:attrName>ppt_y</p:attrName>
                                        </p:attrNameLst>
                                      </p:cBhvr>
                                      <p:tavLst>
                                        <p:tav tm="0">
                                          <p:val>
                                            <p:strVal val="ppt_y"/>
                                          </p:val>
                                        </p:tav>
                                        <p:tav tm="100000">
                                          <p:val>
                                            <p:strVal val="1+ppt_h/2"/>
                                          </p:val>
                                        </p:tav>
                                      </p:tavLst>
                                    </p:anim>
                                    <p:set>
                                      <p:cBhvr>
                                        <p:cTn id="65" dur="1" fill="hold">
                                          <p:stCondLst>
                                            <p:cond delay="499"/>
                                          </p:stCondLst>
                                        </p:cTn>
                                        <p:tgtEl>
                                          <p:spTgt spid="36"/>
                                        </p:tgtEl>
                                        <p:attrNameLst>
                                          <p:attrName>style.visibility</p:attrName>
                                        </p:attrNameLst>
                                      </p:cBhvr>
                                      <p:to>
                                        <p:strVal val="hidden"/>
                                      </p:to>
                                    </p:set>
                                  </p:childTnLst>
                                </p:cTn>
                              </p:par>
                              <p:par>
                                <p:cTn id="66" presetID="2" presetClass="exit" presetSubtype="4" fill="hold" grpId="0" nodeType="withEffect">
                                  <p:stCondLst>
                                    <p:cond delay="1000"/>
                                  </p:stCondLst>
                                  <p:childTnLst>
                                    <p:anim calcmode="lin" valueType="num">
                                      <p:cBhvr additive="base">
                                        <p:cTn id="67" dur="500"/>
                                        <p:tgtEl>
                                          <p:spTgt spid="48"/>
                                        </p:tgtEl>
                                        <p:attrNameLst>
                                          <p:attrName>ppt_x</p:attrName>
                                        </p:attrNameLst>
                                      </p:cBhvr>
                                      <p:tavLst>
                                        <p:tav tm="0">
                                          <p:val>
                                            <p:strVal val="ppt_x"/>
                                          </p:val>
                                        </p:tav>
                                        <p:tav tm="100000">
                                          <p:val>
                                            <p:strVal val="ppt_x"/>
                                          </p:val>
                                        </p:tav>
                                      </p:tavLst>
                                    </p:anim>
                                    <p:anim calcmode="lin" valueType="num">
                                      <p:cBhvr additive="base">
                                        <p:cTn id="68" dur="500"/>
                                        <p:tgtEl>
                                          <p:spTgt spid="48"/>
                                        </p:tgtEl>
                                        <p:attrNameLst>
                                          <p:attrName>ppt_y</p:attrName>
                                        </p:attrNameLst>
                                      </p:cBhvr>
                                      <p:tavLst>
                                        <p:tav tm="0">
                                          <p:val>
                                            <p:strVal val="ppt_y"/>
                                          </p:val>
                                        </p:tav>
                                        <p:tav tm="100000">
                                          <p:val>
                                            <p:strVal val="1+ppt_h/2"/>
                                          </p:val>
                                        </p:tav>
                                      </p:tavLst>
                                    </p:anim>
                                    <p:set>
                                      <p:cBhvr>
                                        <p:cTn id="69" dur="1" fill="hold">
                                          <p:stCondLst>
                                            <p:cond delay="499"/>
                                          </p:stCondLst>
                                        </p:cTn>
                                        <p:tgtEl>
                                          <p:spTgt spid="48"/>
                                        </p:tgtEl>
                                        <p:attrNameLst>
                                          <p:attrName>style.visibility</p:attrName>
                                        </p:attrNameLst>
                                      </p:cBhvr>
                                      <p:to>
                                        <p:strVal val="hidden"/>
                                      </p:to>
                                    </p:set>
                                  </p:childTnLst>
                                </p:cTn>
                              </p:par>
                              <p:par>
                                <p:cTn id="70" presetID="2" presetClass="exit" presetSubtype="4" fill="hold" grpId="0" nodeType="withEffect">
                                  <p:stCondLst>
                                    <p:cond delay="1000"/>
                                  </p:stCondLst>
                                  <p:childTnLst>
                                    <p:anim calcmode="lin" valueType="num">
                                      <p:cBhvr additive="base">
                                        <p:cTn id="71" dur="500"/>
                                        <p:tgtEl>
                                          <p:spTgt spid="44"/>
                                        </p:tgtEl>
                                        <p:attrNameLst>
                                          <p:attrName>ppt_x</p:attrName>
                                        </p:attrNameLst>
                                      </p:cBhvr>
                                      <p:tavLst>
                                        <p:tav tm="0">
                                          <p:val>
                                            <p:strVal val="ppt_x"/>
                                          </p:val>
                                        </p:tav>
                                        <p:tav tm="100000">
                                          <p:val>
                                            <p:strVal val="ppt_x"/>
                                          </p:val>
                                        </p:tav>
                                      </p:tavLst>
                                    </p:anim>
                                    <p:anim calcmode="lin" valueType="num">
                                      <p:cBhvr additive="base">
                                        <p:cTn id="72" dur="500"/>
                                        <p:tgtEl>
                                          <p:spTgt spid="44"/>
                                        </p:tgtEl>
                                        <p:attrNameLst>
                                          <p:attrName>ppt_y</p:attrName>
                                        </p:attrNameLst>
                                      </p:cBhvr>
                                      <p:tavLst>
                                        <p:tav tm="0">
                                          <p:val>
                                            <p:strVal val="ppt_y"/>
                                          </p:val>
                                        </p:tav>
                                        <p:tav tm="100000">
                                          <p:val>
                                            <p:strVal val="1+ppt_h/2"/>
                                          </p:val>
                                        </p:tav>
                                      </p:tavLst>
                                    </p:anim>
                                    <p:set>
                                      <p:cBhvr>
                                        <p:cTn id="73" dur="1" fill="hold">
                                          <p:stCondLst>
                                            <p:cond delay="499"/>
                                          </p:stCondLst>
                                        </p:cTn>
                                        <p:tgtEl>
                                          <p:spTgt spid="44"/>
                                        </p:tgtEl>
                                        <p:attrNameLst>
                                          <p:attrName>style.visibility</p:attrName>
                                        </p:attrNameLst>
                                      </p:cBhvr>
                                      <p:to>
                                        <p:strVal val="hidden"/>
                                      </p:to>
                                    </p:set>
                                  </p:childTnLst>
                                </p:cTn>
                              </p:par>
                              <p:par>
                                <p:cTn id="74" presetID="2" presetClass="exit" presetSubtype="4" fill="hold" grpId="0" nodeType="withEffect">
                                  <p:stCondLst>
                                    <p:cond delay="1000"/>
                                  </p:stCondLst>
                                  <p:childTnLst>
                                    <p:anim calcmode="lin" valueType="num">
                                      <p:cBhvr additive="base">
                                        <p:cTn id="75" dur="500"/>
                                        <p:tgtEl>
                                          <p:spTgt spid="40"/>
                                        </p:tgtEl>
                                        <p:attrNameLst>
                                          <p:attrName>ppt_x</p:attrName>
                                        </p:attrNameLst>
                                      </p:cBhvr>
                                      <p:tavLst>
                                        <p:tav tm="0">
                                          <p:val>
                                            <p:strVal val="ppt_x"/>
                                          </p:val>
                                        </p:tav>
                                        <p:tav tm="100000">
                                          <p:val>
                                            <p:strVal val="ppt_x"/>
                                          </p:val>
                                        </p:tav>
                                      </p:tavLst>
                                    </p:anim>
                                    <p:anim calcmode="lin" valueType="num">
                                      <p:cBhvr additive="base">
                                        <p:cTn id="76" dur="500"/>
                                        <p:tgtEl>
                                          <p:spTgt spid="40"/>
                                        </p:tgtEl>
                                        <p:attrNameLst>
                                          <p:attrName>ppt_y</p:attrName>
                                        </p:attrNameLst>
                                      </p:cBhvr>
                                      <p:tavLst>
                                        <p:tav tm="0">
                                          <p:val>
                                            <p:strVal val="ppt_y"/>
                                          </p:val>
                                        </p:tav>
                                        <p:tav tm="100000">
                                          <p:val>
                                            <p:strVal val="1+ppt_h/2"/>
                                          </p:val>
                                        </p:tav>
                                      </p:tavLst>
                                    </p:anim>
                                    <p:set>
                                      <p:cBhvr>
                                        <p:cTn id="77" dur="1" fill="hold">
                                          <p:stCondLst>
                                            <p:cond delay="499"/>
                                          </p:stCondLst>
                                        </p:cTn>
                                        <p:tgtEl>
                                          <p:spTgt spid="40"/>
                                        </p:tgtEl>
                                        <p:attrNameLst>
                                          <p:attrName>style.visibility</p:attrName>
                                        </p:attrNameLst>
                                      </p:cBhvr>
                                      <p:to>
                                        <p:strVal val="hidden"/>
                                      </p:to>
                                    </p:set>
                                  </p:childTnLst>
                                </p:cTn>
                              </p:par>
                              <p:par>
                                <p:cTn id="78" presetID="2" presetClass="exit" presetSubtype="4" fill="hold" grpId="0" nodeType="withEffect">
                                  <p:stCondLst>
                                    <p:cond delay="1000"/>
                                  </p:stCondLst>
                                  <p:childTnLst>
                                    <p:anim calcmode="lin" valueType="num">
                                      <p:cBhvr additive="base">
                                        <p:cTn id="79" dur="500"/>
                                        <p:tgtEl>
                                          <p:spTgt spid="32"/>
                                        </p:tgtEl>
                                        <p:attrNameLst>
                                          <p:attrName>ppt_x</p:attrName>
                                        </p:attrNameLst>
                                      </p:cBhvr>
                                      <p:tavLst>
                                        <p:tav tm="0">
                                          <p:val>
                                            <p:strVal val="ppt_x"/>
                                          </p:val>
                                        </p:tav>
                                        <p:tav tm="100000">
                                          <p:val>
                                            <p:strVal val="ppt_x"/>
                                          </p:val>
                                        </p:tav>
                                      </p:tavLst>
                                    </p:anim>
                                    <p:anim calcmode="lin" valueType="num">
                                      <p:cBhvr additive="base">
                                        <p:cTn id="80" dur="500"/>
                                        <p:tgtEl>
                                          <p:spTgt spid="32"/>
                                        </p:tgtEl>
                                        <p:attrNameLst>
                                          <p:attrName>ppt_y</p:attrName>
                                        </p:attrNameLst>
                                      </p:cBhvr>
                                      <p:tavLst>
                                        <p:tav tm="0">
                                          <p:val>
                                            <p:strVal val="ppt_y"/>
                                          </p:val>
                                        </p:tav>
                                        <p:tav tm="100000">
                                          <p:val>
                                            <p:strVal val="1+ppt_h/2"/>
                                          </p:val>
                                        </p:tav>
                                      </p:tavLst>
                                    </p:anim>
                                    <p:set>
                                      <p:cBhvr>
                                        <p:cTn id="81" dur="1" fill="hold">
                                          <p:stCondLst>
                                            <p:cond delay="499"/>
                                          </p:stCondLst>
                                        </p:cTn>
                                        <p:tgtEl>
                                          <p:spTgt spid="32"/>
                                        </p:tgtEl>
                                        <p:attrNameLst>
                                          <p:attrName>style.visibility</p:attrName>
                                        </p:attrNameLst>
                                      </p:cBhvr>
                                      <p:to>
                                        <p:strVal val="hidden"/>
                                      </p:to>
                                    </p:set>
                                  </p:childTnLst>
                                </p:cTn>
                              </p:par>
                            </p:childTnLst>
                          </p:cTn>
                        </p:par>
                        <p:par>
                          <p:cTn id="82" fill="hold">
                            <p:stCondLst>
                              <p:cond delay="8500"/>
                            </p:stCondLst>
                            <p:childTnLst>
                              <p:par>
                                <p:cTn id="83" presetID="2" presetClass="entr" presetSubtype="4"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 calcmode="lin" valueType="num">
                                      <p:cBhvr additive="base">
                                        <p:cTn id="85" dur="500" fill="hold"/>
                                        <p:tgtEl>
                                          <p:spTgt spid="59"/>
                                        </p:tgtEl>
                                        <p:attrNameLst>
                                          <p:attrName>ppt_x</p:attrName>
                                        </p:attrNameLst>
                                      </p:cBhvr>
                                      <p:tavLst>
                                        <p:tav tm="0">
                                          <p:val>
                                            <p:strVal val="#ppt_x"/>
                                          </p:val>
                                        </p:tav>
                                        <p:tav tm="100000">
                                          <p:val>
                                            <p:strVal val="#ppt_x"/>
                                          </p:val>
                                        </p:tav>
                                      </p:tavLst>
                                    </p:anim>
                                    <p:anim calcmode="lin" valueType="num">
                                      <p:cBhvr additive="base">
                                        <p:cTn id="86" dur="500" fill="hold"/>
                                        <p:tgtEl>
                                          <p:spTgt spid="5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500" fill="hold"/>
                                        <p:tgtEl>
                                          <p:spTgt spid="62"/>
                                        </p:tgtEl>
                                        <p:attrNameLst>
                                          <p:attrName>ppt_x</p:attrName>
                                        </p:attrNameLst>
                                      </p:cBhvr>
                                      <p:tavLst>
                                        <p:tav tm="0">
                                          <p:val>
                                            <p:strVal val="#ppt_x"/>
                                          </p:val>
                                        </p:tav>
                                        <p:tav tm="100000">
                                          <p:val>
                                            <p:strVal val="#ppt_x"/>
                                          </p:val>
                                        </p:tav>
                                      </p:tavLst>
                                    </p:anim>
                                    <p:anim calcmode="lin" valueType="num">
                                      <p:cBhvr additive="base">
                                        <p:cTn id="90" dur="500" fill="hold"/>
                                        <p:tgtEl>
                                          <p:spTgt spid="6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1"/>
                                        </p:tgtEl>
                                        <p:attrNameLst>
                                          <p:attrName>style.visibility</p:attrName>
                                        </p:attrNameLst>
                                      </p:cBhvr>
                                      <p:to>
                                        <p:strVal val="visible"/>
                                      </p:to>
                                    </p:set>
                                    <p:anim calcmode="lin" valueType="num">
                                      <p:cBhvr additive="base">
                                        <p:cTn id="93" dur="500" fill="hold"/>
                                        <p:tgtEl>
                                          <p:spTgt spid="61"/>
                                        </p:tgtEl>
                                        <p:attrNameLst>
                                          <p:attrName>ppt_x</p:attrName>
                                        </p:attrNameLst>
                                      </p:cBhvr>
                                      <p:tavLst>
                                        <p:tav tm="0">
                                          <p:val>
                                            <p:strVal val="#ppt_x"/>
                                          </p:val>
                                        </p:tav>
                                        <p:tav tm="100000">
                                          <p:val>
                                            <p:strVal val="#ppt_x"/>
                                          </p:val>
                                        </p:tav>
                                      </p:tavLst>
                                    </p:anim>
                                    <p:anim calcmode="lin" valueType="num">
                                      <p:cBhvr additive="base">
                                        <p:cTn id="94" dur="500" fill="hold"/>
                                        <p:tgtEl>
                                          <p:spTgt spid="6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 calcmode="lin" valueType="num">
                                      <p:cBhvr additive="base">
                                        <p:cTn id="97" dur="500" fill="hold"/>
                                        <p:tgtEl>
                                          <p:spTgt spid="60"/>
                                        </p:tgtEl>
                                        <p:attrNameLst>
                                          <p:attrName>ppt_x</p:attrName>
                                        </p:attrNameLst>
                                      </p:cBhvr>
                                      <p:tavLst>
                                        <p:tav tm="0">
                                          <p:val>
                                            <p:strVal val="#ppt_x"/>
                                          </p:val>
                                        </p:tav>
                                        <p:tav tm="100000">
                                          <p:val>
                                            <p:strVal val="#ppt_x"/>
                                          </p:val>
                                        </p:tav>
                                      </p:tavLst>
                                    </p:anim>
                                    <p:anim calcmode="lin" valueType="num">
                                      <p:cBhvr additive="base">
                                        <p:cTn id="98" dur="500" fill="hold"/>
                                        <p:tgtEl>
                                          <p:spTgt spid="60"/>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 calcmode="lin" valueType="num">
                                      <p:cBhvr additive="base">
                                        <p:cTn id="101" dur="500" fill="hold"/>
                                        <p:tgtEl>
                                          <p:spTgt spid="58"/>
                                        </p:tgtEl>
                                        <p:attrNameLst>
                                          <p:attrName>ppt_x</p:attrName>
                                        </p:attrNameLst>
                                      </p:cBhvr>
                                      <p:tavLst>
                                        <p:tav tm="0">
                                          <p:val>
                                            <p:strVal val="#ppt_x"/>
                                          </p:val>
                                        </p:tav>
                                        <p:tav tm="100000">
                                          <p:val>
                                            <p:strVal val="#ppt_x"/>
                                          </p:val>
                                        </p:tav>
                                      </p:tavLst>
                                    </p:anim>
                                    <p:anim calcmode="lin" valueType="num">
                                      <p:cBhvr additive="base">
                                        <p:cTn id="102" dur="500" fill="hold"/>
                                        <p:tgtEl>
                                          <p:spTgt spid="58"/>
                                        </p:tgtEl>
                                        <p:attrNameLst>
                                          <p:attrName>ppt_y</p:attrName>
                                        </p:attrNameLst>
                                      </p:cBhvr>
                                      <p:tavLst>
                                        <p:tav tm="0">
                                          <p:val>
                                            <p:strVal val="1+#ppt_h/2"/>
                                          </p:val>
                                        </p:tav>
                                        <p:tav tm="100000">
                                          <p:val>
                                            <p:strVal val="#ppt_y"/>
                                          </p:val>
                                        </p:tav>
                                      </p:tavLst>
                                    </p:anim>
                                  </p:childTnLst>
                                </p:cTn>
                              </p:par>
                              <p:par>
                                <p:cTn id="103" presetID="10" presetClass="exit" presetSubtype="0" fill="hold" grpId="1" nodeType="withEffect">
                                  <p:stCondLst>
                                    <p:cond delay="0"/>
                                  </p:stCondLst>
                                  <p:childTnLst>
                                    <p:animEffect transition="out" filter="fade">
                                      <p:cBhvr>
                                        <p:cTn id="104" dur="1000"/>
                                        <p:tgtEl>
                                          <p:spTgt spid="88"/>
                                        </p:tgtEl>
                                      </p:cBhvr>
                                    </p:animEffect>
                                    <p:set>
                                      <p:cBhvr>
                                        <p:cTn id="105" dur="1" fill="hold">
                                          <p:stCondLst>
                                            <p:cond delay="999"/>
                                          </p:stCondLst>
                                        </p:cTn>
                                        <p:tgtEl>
                                          <p:spTgt spid="88"/>
                                        </p:tgtEl>
                                        <p:attrNameLst>
                                          <p:attrName>style.visibility</p:attrName>
                                        </p:attrNameLst>
                                      </p:cBhvr>
                                      <p:to>
                                        <p:strVal val="hidden"/>
                                      </p:to>
                                    </p:set>
                                  </p:childTnLst>
                                </p:cTn>
                              </p:par>
                            </p:childTnLst>
                          </p:cTn>
                        </p:par>
                        <p:par>
                          <p:cTn id="106" fill="hold">
                            <p:stCondLst>
                              <p:cond delay="9500"/>
                            </p:stCondLst>
                            <p:childTnLst>
                              <p:par>
                                <p:cTn id="107" presetID="10" presetClass="entr" presetSubtype="0" fill="hold" grpId="0" nodeType="afterEffect">
                                  <p:stCondLst>
                                    <p:cond delay="0"/>
                                  </p:stCondLst>
                                  <p:childTnLst>
                                    <p:set>
                                      <p:cBhvr>
                                        <p:cTn id="108" dur="1" fill="hold">
                                          <p:stCondLst>
                                            <p:cond delay="0"/>
                                          </p:stCondLst>
                                        </p:cTn>
                                        <p:tgtEl>
                                          <p:spTgt spid="91"/>
                                        </p:tgtEl>
                                        <p:attrNameLst>
                                          <p:attrName>style.visibility</p:attrName>
                                        </p:attrNameLst>
                                      </p:cBhvr>
                                      <p:to>
                                        <p:strVal val="visible"/>
                                      </p:to>
                                    </p:set>
                                    <p:animEffect transition="in" filter="fade">
                                      <p:cBhvr>
                                        <p:cTn id="109" dur="500"/>
                                        <p:tgtEl>
                                          <p:spTgt spid="91"/>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4" fill="hold" grpId="0" nodeType="clickEffect">
                                  <p:stCondLst>
                                    <p:cond delay="0"/>
                                  </p:stCondLst>
                                  <p:childTnLst>
                                    <p:anim calcmode="lin" valueType="num">
                                      <p:cBhvr additive="base">
                                        <p:cTn id="113" dur="1000"/>
                                        <p:tgtEl>
                                          <p:spTgt spid="42"/>
                                        </p:tgtEl>
                                        <p:attrNameLst>
                                          <p:attrName>ppt_x</p:attrName>
                                        </p:attrNameLst>
                                      </p:cBhvr>
                                      <p:tavLst>
                                        <p:tav tm="0">
                                          <p:val>
                                            <p:strVal val="ppt_x"/>
                                          </p:val>
                                        </p:tav>
                                        <p:tav tm="100000">
                                          <p:val>
                                            <p:strVal val="ppt_x"/>
                                          </p:val>
                                        </p:tav>
                                      </p:tavLst>
                                    </p:anim>
                                    <p:anim calcmode="lin" valueType="num">
                                      <p:cBhvr additive="base">
                                        <p:cTn id="114" dur="1000"/>
                                        <p:tgtEl>
                                          <p:spTgt spid="42"/>
                                        </p:tgtEl>
                                        <p:attrNameLst>
                                          <p:attrName>ppt_y</p:attrName>
                                        </p:attrNameLst>
                                      </p:cBhvr>
                                      <p:tavLst>
                                        <p:tav tm="0">
                                          <p:val>
                                            <p:strVal val="ppt_y"/>
                                          </p:val>
                                        </p:tav>
                                        <p:tav tm="100000">
                                          <p:val>
                                            <p:strVal val="1+ppt_h/2"/>
                                          </p:val>
                                        </p:tav>
                                      </p:tavLst>
                                    </p:anim>
                                    <p:set>
                                      <p:cBhvr>
                                        <p:cTn id="115" dur="1" fill="hold">
                                          <p:stCondLst>
                                            <p:cond delay="999"/>
                                          </p:stCondLst>
                                        </p:cTn>
                                        <p:tgtEl>
                                          <p:spTgt spid="42"/>
                                        </p:tgtEl>
                                        <p:attrNameLst>
                                          <p:attrName>style.visibility</p:attrName>
                                        </p:attrNameLst>
                                      </p:cBhvr>
                                      <p:to>
                                        <p:strVal val="hidden"/>
                                      </p:to>
                                    </p:set>
                                  </p:childTnLst>
                                </p:cTn>
                              </p:par>
                              <p:par>
                                <p:cTn id="116" presetID="2" presetClass="exit" presetSubtype="4" fill="hold" grpId="0" nodeType="withEffect">
                                  <p:stCondLst>
                                    <p:cond delay="0"/>
                                  </p:stCondLst>
                                  <p:childTnLst>
                                    <p:anim calcmode="lin" valueType="num">
                                      <p:cBhvr additive="base">
                                        <p:cTn id="117" dur="500"/>
                                        <p:tgtEl>
                                          <p:spTgt spid="46"/>
                                        </p:tgtEl>
                                        <p:attrNameLst>
                                          <p:attrName>ppt_x</p:attrName>
                                        </p:attrNameLst>
                                      </p:cBhvr>
                                      <p:tavLst>
                                        <p:tav tm="0">
                                          <p:val>
                                            <p:strVal val="ppt_x"/>
                                          </p:val>
                                        </p:tav>
                                        <p:tav tm="100000">
                                          <p:val>
                                            <p:strVal val="ppt_x"/>
                                          </p:val>
                                        </p:tav>
                                      </p:tavLst>
                                    </p:anim>
                                    <p:anim calcmode="lin" valueType="num">
                                      <p:cBhvr additive="base">
                                        <p:cTn id="118" dur="500"/>
                                        <p:tgtEl>
                                          <p:spTgt spid="46"/>
                                        </p:tgtEl>
                                        <p:attrNameLst>
                                          <p:attrName>ppt_y</p:attrName>
                                        </p:attrNameLst>
                                      </p:cBhvr>
                                      <p:tavLst>
                                        <p:tav tm="0">
                                          <p:val>
                                            <p:strVal val="ppt_y"/>
                                          </p:val>
                                        </p:tav>
                                        <p:tav tm="100000">
                                          <p:val>
                                            <p:strVal val="1+ppt_h/2"/>
                                          </p:val>
                                        </p:tav>
                                      </p:tavLst>
                                    </p:anim>
                                    <p:set>
                                      <p:cBhvr>
                                        <p:cTn id="119" dur="1" fill="hold">
                                          <p:stCondLst>
                                            <p:cond delay="499"/>
                                          </p:stCondLst>
                                        </p:cTn>
                                        <p:tgtEl>
                                          <p:spTgt spid="46"/>
                                        </p:tgtEl>
                                        <p:attrNameLst>
                                          <p:attrName>style.visibility</p:attrName>
                                        </p:attrNameLst>
                                      </p:cBhvr>
                                      <p:to>
                                        <p:strVal val="hidden"/>
                                      </p:to>
                                    </p:set>
                                  </p:childTnLst>
                                </p:cTn>
                              </p:par>
                              <p:par>
                                <p:cTn id="120" presetID="2" presetClass="exit" presetSubtype="4" fill="hold" grpId="0" nodeType="withEffect">
                                  <p:stCondLst>
                                    <p:cond delay="0"/>
                                  </p:stCondLst>
                                  <p:childTnLst>
                                    <p:anim calcmode="lin" valueType="num">
                                      <p:cBhvr additive="base">
                                        <p:cTn id="121" dur="500"/>
                                        <p:tgtEl>
                                          <p:spTgt spid="38"/>
                                        </p:tgtEl>
                                        <p:attrNameLst>
                                          <p:attrName>ppt_x</p:attrName>
                                        </p:attrNameLst>
                                      </p:cBhvr>
                                      <p:tavLst>
                                        <p:tav tm="0">
                                          <p:val>
                                            <p:strVal val="ppt_x"/>
                                          </p:val>
                                        </p:tav>
                                        <p:tav tm="100000">
                                          <p:val>
                                            <p:strVal val="ppt_x"/>
                                          </p:val>
                                        </p:tav>
                                      </p:tavLst>
                                    </p:anim>
                                    <p:anim calcmode="lin" valueType="num">
                                      <p:cBhvr additive="base">
                                        <p:cTn id="122" dur="500"/>
                                        <p:tgtEl>
                                          <p:spTgt spid="38"/>
                                        </p:tgtEl>
                                        <p:attrNameLst>
                                          <p:attrName>ppt_y</p:attrName>
                                        </p:attrNameLst>
                                      </p:cBhvr>
                                      <p:tavLst>
                                        <p:tav tm="0">
                                          <p:val>
                                            <p:strVal val="ppt_y"/>
                                          </p:val>
                                        </p:tav>
                                        <p:tav tm="100000">
                                          <p:val>
                                            <p:strVal val="1+ppt_h/2"/>
                                          </p:val>
                                        </p:tav>
                                      </p:tavLst>
                                    </p:anim>
                                    <p:set>
                                      <p:cBhvr>
                                        <p:cTn id="123" dur="1" fill="hold">
                                          <p:stCondLst>
                                            <p:cond delay="499"/>
                                          </p:stCondLst>
                                        </p:cTn>
                                        <p:tgtEl>
                                          <p:spTgt spid="38"/>
                                        </p:tgtEl>
                                        <p:attrNameLst>
                                          <p:attrName>style.visibility</p:attrName>
                                        </p:attrNameLst>
                                      </p:cBhvr>
                                      <p:to>
                                        <p:strVal val="hidden"/>
                                      </p:to>
                                    </p:set>
                                  </p:childTnLst>
                                </p:cTn>
                              </p:par>
                              <p:par>
                                <p:cTn id="124" presetID="2" presetClass="exit" presetSubtype="4" fill="hold" grpId="0" nodeType="withEffect">
                                  <p:stCondLst>
                                    <p:cond delay="0"/>
                                  </p:stCondLst>
                                  <p:childTnLst>
                                    <p:anim calcmode="lin" valueType="num">
                                      <p:cBhvr additive="base">
                                        <p:cTn id="125" dur="500"/>
                                        <p:tgtEl>
                                          <p:spTgt spid="34"/>
                                        </p:tgtEl>
                                        <p:attrNameLst>
                                          <p:attrName>ppt_x</p:attrName>
                                        </p:attrNameLst>
                                      </p:cBhvr>
                                      <p:tavLst>
                                        <p:tav tm="0">
                                          <p:val>
                                            <p:strVal val="ppt_x"/>
                                          </p:val>
                                        </p:tav>
                                        <p:tav tm="100000">
                                          <p:val>
                                            <p:strVal val="ppt_x"/>
                                          </p:val>
                                        </p:tav>
                                      </p:tavLst>
                                    </p:anim>
                                    <p:anim calcmode="lin" valueType="num">
                                      <p:cBhvr additive="base">
                                        <p:cTn id="126" dur="500"/>
                                        <p:tgtEl>
                                          <p:spTgt spid="34"/>
                                        </p:tgtEl>
                                        <p:attrNameLst>
                                          <p:attrName>ppt_y</p:attrName>
                                        </p:attrNameLst>
                                      </p:cBhvr>
                                      <p:tavLst>
                                        <p:tav tm="0">
                                          <p:val>
                                            <p:strVal val="ppt_y"/>
                                          </p:val>
                                        </p:tav>
                                        <p:tav tm="100000">
                                          <p:val>
                                            <p:strVal val="1+ppt_h/2"/>
                                          </p:val>
                                        </p:tav>
                                      </p:tavLst>
                                    </p:anim>
                                    <p:set>
                                      <p:cBhvr>
                                        <p:cTn id="127" dur="1" fill="hold">
                                          <p:stCondLst>
                                            <p:cond delay="499"/>
                                          </p:stCondLst>
                                        </p:cTn>
                                        <p:tgtEl>
                                          <p:spTgt spid="34"/>
                                        </p:tgtEl>
                                        <p:attrNameLst>
                                          <p:attrName>style.visibility</p:attrName>
                                        </p:attrNameLst>
                                      </p:cBhvr>
                                      <p:to>
                                        <p:strVal val="hidden"/>
                                      </p:to>
                                    </p:set>
                                  </p:childTnLst>
                                </p:cTn>
                              </p:par>
                              <p:par>
                                <p:cTn id="128" presetID="2" presetClass="exit" presetSubtype="4" fill="hold" grpId="0" nodeType="withEffect">
                                  <p:stCondLst>
                                    <p:cond delay="0"/>
                                  </p:stCondLst>
                                  <p:childTnLst>
                                    <p:anim calcmode="lin" valueType="num">
                                      <p:cBhvr additive="base">
                                        <p:cTn id="129" dur="500"/>
                                        <p:tgtEl>
                                          <p:spTgt spid="30"/>
                                        </p:tgtEl>
                                        <p:attrNameLst>
                                          <p:attrName>ppt_x</p:attrName>
                                        </p:attrNameLst>
                                      </p:cBhvr>
                                      <p:tavLst>
                                        <p:tav tm="0">
                                          <p:val>
                                            <p:strVal val="ppt_x"/>
                                          </p:val>
                                        </p:tav>
                                        <p:tav tm="100000">
                                          <p:val>
                                            <p:strVal val="ppt_x"/>
                                          </p:val>
                                        </p:tav>
                                      </p:tavLst>
                                    </p:anim>
                                    <p:anim calcmode="lin" valueType="num">
                                      <p:cBhvr additive="base">
                                        <p:cTn id="130" dur="500"/>
                                        <p:tgtEl>
                                          <p:spTgt spid="30"/>
                                        </p:tgtEl>
                                        <p:attrNameLst>
                                          <p:attrName>ppt_y</p:attrName>
                                        </p:attrNameLst>
                                      </p:cBhvr>
                                      <p:tavLst>
                                        <p:tav tm="0">
                                          <p:val>
                                            <p:strVal val="ppt_y"/>
                                          </p:val>
                                        </p:tav>
                                        <p:tav tm="100000">
                                          <p:val>
                                            <p:strVal val="1+ppt_h/2"/>
                                          </p:val>
                                        </p:tav>
                                      </p:tavLst>
                                    </p:anim>
                                    <p:set>
                                      <p:cBhvr>
                                        <p:cTn id="131" dur="1" fill="hold">
                                          <p:stCondLst>
                                            <p:cond delay="499"/>
                                          </p:stCondLst>
                                        </p:cTn>
                                        <p:tgtEl>
                                          <p:spTgt spid="30"/>
                                        </p:tgtEl>
                                        <p:attrNameLst>
                                          <p:attrName>style.visibility</p:attrName>
                                        </p:attrNameLst>
                                      </p:cBhvr>
                                      <p:to>
                                        <p:strVal val="hidden"/>
                                      </p:to>
                                    </p:set>
                                  </p:childTnLst>
                                </p:cTn>
                              </p:par>
                            </p:childTnLst>
                          </p:cTn>
                        </p:par>
                        <p:par>
                          <p:cTn id="132" fill="hold">
                            <p:stCondLst>
                              <p:cond delay="1000"/>
                            </p:stCondLst>
                            <p:childTnLst>
                              <p:par>
                                <p:cTn id="133" presetID="2" presetClass="entr" presetSubtype="4" fill="hold" grpId="0" nodeType="afterEffect">
                                  <p:stCondLst>
                                    <p:cond delay="0"/>
                                  </p:stCondLst>
                                  <p:childTnLst>
                                    <p:set>
                                      <p:cBhvr>
                                        <p:cTn id="134" dur="1" fill="hold">
                                          <p:stCondLst>
                                            <p:cond delay="0"/>
                                          </p:stCondLst>
                                        </p:cTn>
                                        <p:tgtEl>
                                          <p:spTgt spid="63"/>
                                        </p:tgtEl>
                                        <p:attrNameLst>
                                          <p:attrName>style.visibility</p:attrName>
                                        </p:attrNameLst>
                                      </p:cBhvr>
                                      <p:to>
                                        <p:strVal val="visible"/>
                                      </p:to>
                                    </p:set>
                                    <p:anim calcmode="lin" valueType="num">
                                      <p:cBhvr additive="base">
                                        <p:cTn id="135" dur="500" fill="hold"/>
                                        <p:tgtEl>
                                          <p:spTgt spid="63"/>
                                        </p:tgtEl>
                                        <p:attrNameLst>
                                          <p:attrName>ppt_x</p:attrName>
                                        </p:attrNameLst>
                                      </p:cBhvr>
                                      <p:tavLst>
                                        <p:tav tm="0">
                                          <p:val>
                                            <p:strVal val="#ppt_x"/>
                                          </p:val>
                                        </p:tav>
                                        <p:tav tm="100000">
                                          <p:val>
                                            <p:strVal val="#ppt_x"/>
                                          </p:val>
                                        </p:tav>
                                      </p:tavLst>
                                    </p:anim>
                                    <p:anim calcmode="lin" valueType="num">
                                      <p:cBhvr additive="base">
                                        <p:cTn id="136" dur="500" fill="hold"/>
                                        <p:tgtEl>
                                          <p:spTgt spid="63"/>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7"/>
                                        </p:tgtEl>
                                        <p:attrNameLst>
                                          <p:attrName>style.visibility</p:attrName>
                                        </p:attrNameLst>
                                      </p:cBhvr>
                                      <p:to>
                                        <p:strVal val="visible"/>
                                      </p:to>
                                    </p:set>
                                    <p:anim calcmode="lin" valueType="num">
                                      <p:cBhvr additive="base">
                                        <p:cTn id="139" dur="500" fill="hold"/>
                                        <p:tgtEl>
                                          <p:spTgt spid="67"/>
                                        </p:tgtEl>
                                        <p:attrNameLst>
                                          <p:attrName>ppt_x</p:attrName>
                                        </p:attrNameLst>
                                      </p:cBhvr>
                                      <p:tavLst>
                                        <p:tav tm="0">
                                          <p:val>
                                            <p:strVal val="#ppt_x"/>
                                          </p:val>
                                        </p:tav>
                                        <p:tav tm="100000">
                                          <p:val>
                                            <p:strVal val="#ppt_x"/>
                                          </p:val>
                                        </p:tav>
                                      </p:tavLst>
                                    </p:anim>
                                    <p:anim calcmode="lin" valueType="num">
                                      <p:cBhvr additive="base">
                                        <p:cTn id="140" dur="500" fill="hold"/>
                                        <p:tgtEl>
                                          <p:spTgt spid="67"/>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66"/>
                                        </p:tgtEl>
                                        <p:attrNameLst>
                                          <p:attrName>style.visibility</p:attrName>
                                        </p:attrNameLst>
                                      </p:cBhvr>
                                      <p:to>
                                        <p:strVal val="visible"/>
                                      </p:to>
                                    </p:set>
                                    <p:anim calcmode="lin" valueType="num">
                                      <p:cBhvr additive="base">
                                        <p:cTn id="143" dur="500" fill="hold"/>
                                        <p:tgtEl>
                                          <p:spTgt spid="66"/>
                                        </p:tgtEl>
                                        <p:attrNameLst>
                                          <p:attrName>ppt_x</p:attrName>
                                        </p:attrNameLst>
                                      </p:cBhvr>
                                      <p:tavLst>
                                        <p:tav tm="0">
                                          <p:val>
                                            <p:strVal val="#ppt_x"/>
                                          </p:val>
                                        </p:tav>
                                        <p:tav tm="100000">
                                          <p:val>
                                            <p:strVal val="#ppt_x"/>
                                          </p:val>
                                        </p:tav>
                                      </p:tavLst>
                                    </p:anim>
                                    <p:anim calcmode="lin" valueType="num">
                                      <p:cBhvr additive="base">
                                        <p:cTn id="144" dur="500" fill="hold"/>
                                        <p:tgtEl>
                                          <p:spTgt spid="66"/>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65"/>
                                        </p:tgtEl>
                                        <p:attrNameLst>
                                          <p:attrName>style.visibility</p:attrName>
                                        </p:attrNameLst>
                                      </p:cBhvr>
                                      <p:to>
                                        <p:strVal val="visible"/>
                                      </p:to>
                                    </p:set>
                                    <p:anim calcmode="lin" valueType="num">
                                      <p:cBhvr additive="base">
                                        <p:cTn id="147" dur="500" fill="hold"/>
                                        <p:tgtEl>
                                          <p:spTgt spid="65"/>
                                        </p:tgtEl>
                                        <p:attrNameLst>
                                          <p:attrName>ppt_x</p:attrName>
                                        </p:attrNameLst>
                                      </p:cBhvr>
                                      <p:tavLst>
                                        <p:tav tm="0">
                                          <p:val>
                                            <p:strVal val="#ppt_x"/>
                                          </p:val>
                                        </p:tav>
                                        <p:tav tm="100000">
                                          <p:val>
                                            <p:strVal val="#ppt_x"/>
                                          </p:val>
                                        </p:tav>
                                      </p:tavLst>
                                    </p:anim>
                                    <p:anim calcmode="lin" valueType="num">
                                      <p:cBhvr additive="base">
                                        <p:cTn id="148" dur="500" fill="hold"/>
                                        <p:tgtEl>
                                          <p:spTgt spid="65"/>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additive="base">
                                        <p:cTn id="151" dur="500" fill="hold"/>
                                        <p:tgtEl>
                                          <p:spTgt spid="64"/>
                                        </p:tgtEl>
                                        <p:attrNameLst>
                                          <p:attrName>ppt_x</p:attrName>
                                        </p:attrNameLst>
                                      </p:cBhvr>
                                      <p:tavLst>
                                        <p:tav tm="0">
                                          <p:val>
                                            <p:strVal val="#ppt_x"/>
                                          </p:val>
                                        </p:tav>
                                        <p:tav tm="100000">
                                          <p:val>
                                            <p:strVal val="#ppt_x"/>
                                          </p:val>
                                        </p:tav>
                                      </p:tavLst>
                                    </p:anim>
                                    <p:anim calcmode="lin" valueType="num">
                                      <p:cBhvr additive="base">
                                        <p:cTn id="152" dur="500" fill="hold"/>
                                        <p:tgtEl>
                                          <p:spTgt spid="64"/>
                                        </p:tgtEl>
                                        <p:attrNameLst>
                                          <p:attrName>ppt_y</p:attrName>
                                        </p:attrNameLst>
                                      </p:cBhvr>
                                      <p:tavLst>
                                        <p:tav tm="0">
                                          <p:val>
                                            <p:strVal val="1+#ppt_h/2"/>
                                          </p:val>
                                        </p:tav>
                                        <p:tav tm="100000">
                                          <p:val>
                                            <p:strVal val="#ppt_y"/>
                                          </p:val>
                                        </p:tav>
                                      </p:tavLst>
                                    </p:anim>
                                  </p:childTnLst>
                                </p:cTn>
                              </p:par>
                            </p:childTnLst>
                          </p:cTn>
                        </p:par>
                        <p:par>
                          <p:cTn id="153" fill="hold">
                            <p:stCondLst>
                              <p:cond delay="1500"/>
                            </p:stCondLst>
                            <p:childTnLst>
                              <p:par>
                                <p:cTn id="154" presetID="10" presetClass="exit" presetSubtype="0" fill="hold" grpId="1" nodeType="afterEffect">
                                  <p:stCondLst>
                                    <p:cond delay="0"/>
                                  </p:stCondLst>
                                  <p:childTnLst>
                                    <p:animEffect transition="out" filter="fade">
                                      <p:cBhvr>
                                        <p:cTn id="155" dur="500"/>
                                        <p:tgtEl>
                                          <p:spTgt spid="91"/>
                                        </p:tgtEl>
                                      </p:cBhvr>
                                    </p:animEffect>
                                    <p:set>
                                      <p:cBhvr>
                                        <p:cTn id="156" dur="1" fill="hold">
                                          <p:stCondLst>
                                            <p:cond delay="499"/>
                                          </p:stCondLst>
                                        </p:cTn>
                                        <p:tgtEl>
                                          <p:spTgt spid="91"/>
                                        </p:tgtEl>
                                        <p:attrNameLst>
                                          <p:attrName>style.visibility</p:attrName>
                                        </p:attrNameLst>
                                      </p:cBhvr>
                                      <p:to>
                                        <p:strVal val="hidden"/>
                                      </p:to>
                                    </p:set>
                                  </p:childTnLst>
                                </p:cTn>
                              </p:par>
                            </p:childTnLst>
                          </p:cTn>
                        </p:par>
                        <p:par>
                          <p:cTn id="157" fill="hold">
                            <p:stCondLst>
                              <p:cond delay="2000"/>
                            </p:stCondLst>
                            <p:childTnLst>
                              <p:par>
                                <p:cTn id="158" presetID="10" presetClass="entr" presetSubtype="0" fill="hold" grpId="0" nodeType="afterEffect">
                                  <p:stCondLst>
                                    <p:cond delay="0"/>
                                  </p:stCondLst>
                                  <p:childTnLst>
                                    <p:set>
                                      <p:cBhvr>
                                        <p:cTn id="159" dur="1" fill="hold">
                                          <p:stCondLst>
                                            <p:cond delay="0"/>
                                          </p:stCondLst>
                                        </p:cTn>
                                        <p:tgtEl>
                                          <p:spTgt spid="93"/>
                                        </p:tgtEl>
                                        <p:attrNameLst>
                                          <p:attrName>style.visibility</p:attrName>
                                        </p:attrNameLst>
                                      </p:cBhvr>
                                      <p:to>
                                        <p:strVal val="visible"/>
                                      </p:to>
                                    </p:set>
                                    <p:animEffect transition="in" filter="fade">
                                      <p:cBhvr>
                                        <p:cTn id="160" dur="500"/>
                                        <p:tgtEl>
                                          <p:spTgt spid="93"/>
                                        </p:tgtEl>
                                      </p:cBhvr>
                                    </p:animEffect>
                                  </p:childTnLst>
                                </p:cTn>
                              </p:par>
                            </p:childTnLst>
                          </p:cTn>
                        </p:par>
                      </p:childTnLst>
                    </p:cTn>
                  </p:par>
                  <p:par>
                    <p:cTn id="161" fill="hold">
                      <p:stCondLst>
                        <p:cond delay="indefinite"/>
                      </p:stCondLst>
                      <p:childTnLst>
                        <p:par>
                          <p:cTn id="162" fill="hold">
                            <p:stCondLst>
                              <p:cond delay="0"/>
                            </p:stCondLst>
                            <p:childTnLst>
                              <p:par>
                                <p:cTn id="163" presetID="2" presetClass="exit" presetSubtype="4" fill="hold" grpId="0" nodeType="clickEffect">
                                  <p:stCondLst>
                                    <p:cond delay="0"/>
                                  </p:stCondLst>
                                  <p:childTnLst>
                                    <p:anim calcmode="lin" valueType="num">
                                      <p:cBhvr additive="base">
                                        <p:cTn id="164" dur="500"/>
                                        <p:tgtEl>
                                          <p:spTgt spid="39"/>
                                        </p:tgtEl>
                                        <p:attrNameLst>
                                          <p:attrName>ppt_x</p:attrName>
                                        </p:attrNameLst>
                                      </p:cBhvr>
                                      <p:tavLst>
                                        <p:tav tm="0">
                                          <p:val>
                                            <p:strVal val="ppt_x"/>
                                          </p:val>
                                        </p:tav>
                                        <p:tav tm="100000">
                                          <p:val>
                                            <p:strVal val="ppt_x"/>
                                          </p:val>
                                        </p:tav>
                                      </p:tavLst>
                                    </p:anim>
                                    <p:anim calcmode="lin" valueType="num">
                                      <p:cBhvr additive="base">
                                        <p:cTn id="165" dur="500"/>
                                        <p:tgtEl>
                                          <p:spTgt spid="39"/>
                                        </p:tgtEl>
                                        <p:attrNameLst>
                                          <p:attrName>ppt_y</p:attrName>
                                        </p:attrNameLst>
                                      </p:cBhvr>
                                      <p:tavLst>
                                        <p:tav tm="0">
                                          <p:val>
                                            <p:strVal val="ppt_y"/>
                                          </p:val>
                                        </p:tav>
                                        <p:tav tm="100000">
                                          <p:val>
                                            <p:strVal val="1+ppt_h/2"/>
                                          </p:val>
                                        </p:tav>
                                      </p:tavLst>
                                    </p:anim>
                                    <p:set>
                                      <p:cBhvr>
                                        <p:cTn id="166" dur="1" fill="hold">
                                          <p:stCondLst>
                                            <p:cond delay="499"/>
                                          </p:stCondLst>
                                        </p:cTn>
                                        <p:tgtEl>
                                          <p:spTgt spid="39"/>
                                        </p:tgtEl>
                                        <p:attrNameLst>
                                          <p:attrName>style.visibility</p:attrName>
                                        </p:attrNameLst>
                                      </p:cBhvr>
                                      <p:to>
                                        <p:strVal val="hidden"/>
                                      </p:to>
                                    </p:set>
                                  </p:childTnLst>
                                </p:cTn>
                              </p:par>
                              <p:par>
                                <p:cTn id="167" presetID="2" presetClass="exit" presetSubtype="4" fill="hold" grpId="0" nodeType="withEffect">
                                  <p:stCondLst>
                                    <p:cond delay="0"/>
                                  </p:stCondLst>
                                  <p:childTnLst>
                                    <p:anim calcmode="lin" valueType="num">
                                      <p:cBhvr additive="base">
                                        <p:cTn id="168" dur="500"/>
                                        <p:tgtEl>
                                          <p:spTgt spid="35"/>
                                        </p:tgtEl>
                                        <p:attrNameLst>
                                          <p:attrName>ppt_x</p:attrName>
                                        </p:attrNameLst>
                                      </p:cBhvr>
                                      <p:tavLst>
                                        <p:tav tm="0">
                                          <p:val>
                                            <p:strVal val="ppt_x"/>
                                          </p:val>
                                        </p:tav>
                                        <p:tav tm="100000">
                                          <p:val>
                                            <p:strVal val="ppt_x"/>
                                          </p:val>
                                        </p:tav>
                                      </p:tavLst>
                                    </p:anim>
                                    <p:anim calcmode="lin" valueType="num">
                                      <p:cBhvr additive="base">
                                        <p:cTn id="169" dur="500"/>
                                        <p:tgtEl>
                                          <p:spTgt spid="35"/>
                                        </p:tgtEl>
                                        <p:attrNameLst>
                                          <p:attrName>ppt_y</p:attrName>
                                        </p:attrNameLst>
                                      </p:cBhvr>
                                      <p:tavLst>
                                        <p:tav tm="0">
                                          <p:val>
                                            <p:strVal val="ppt_y"/>
                                          </p:val>
                                        </p:tav>
                                        <p:tav tm="100000">
                                          <p:val>
                                            <p:strVal val="1+ppt_h/2"/>
                                          </p:val>
                                        </p:tav>
                                      </p:tavLst>
                                    </p:anim>
                                    <p:set>
                                      <p:cBhvr>
                                        <p:cTn id="170" dur="1" fill="hold">
                                          <p:stCondLst>
                                            <p:cond delay="499"/>
                                          </p:stCondLst>
                                        </p:cTn>
                                        <p:tgtEl>
                                          <p:spTgt spid="35"/>
                                        </p:tgtEl>
                                        <p:attrNameLst>
                                          <p:attrName>style.visibility</p:attrName>
                                        </p:attrNameLst>
                                      </p:cBhvr>
                                      <p:to>
                                        <p:strVal val="hidden"/>
                                      </p:to>
                                    </p:set>
                                  </p:childTnLst>
                                </p:cTn>
                              </p:par>
                              <p:par>
                                <p:cTn id="171" presetID="2" presetClass="exit" presetSubtype="4" fill="hold" grpId="0" nodeType="withEffect">
                                  <p:stCondLst>
                                    <p:cond delay="0"/>
                                  </p:stCondLst>
                                  <p:childTnLst>
                                    <p:anim calcmode="lin" valueType="num">
                                      <p:cBhvr additive="base">
                                        <p:cTn id="172" dur="500"/>
                                        <p:tgtEl>
                                          <p:spTgt spid="43"/>
                                        </p:tgtEl>
                                        <p:attrNameLst>
                                          <p:attrName>ppt_x</p:attrName>
                                        </p:attrNameLst>
                                      </p:cBhvr>
                                      <p:tavLst>
                                        <p:tav tm="0">
                                          <p:val>
                                            <p:strVal val="ppt_x"/>
                                          </p:val>
                                        </p:tav>
                                        <p:tav tm="100000">
                                          <p:val>
                                            <p:strVal val="ppt_x"/>
                                          </p:val>
                                        </p:tav>
                                      </p:tavLst>
                                    </p:anim>
                                    <p:anim calcmode="lin" valueType="num">
                                      <p:cBhvr additive="base">
                                        <p:cTn id="173" dur="500"/>
                                        <p:tgtEl>
                                          <p:spTgt spid="43"/>
                                        </p:tgtEl>
                                        <p:attrNameLst>
                                          <p:attrName>ppt_y</p:attrName>
                                        </p:attrNameLst>
                                      </p:cBhvr>
                                      <p:tavLst>
                                        <p:tav tm="0">
                                          <p:val>
                                            <p:strVal val="ppt_y"/>
                                          </p:val>
                                        </p:tav>
                                        <p:tav tm="100000">
                                          <p:val>
                                            <p:strVal val="1+ppt_h/2"/>
                                          </p:val>
                                        </p:tav>
                                      </p:tavLst>
                                    </p:anim>
                                    <p:set>
                                      <p:cBhvr>
                                        <p:cTn id="174" dur="1" fill="hold">
                                          <p:stCondLst>
                                            <p:cond delay="499"/>
                                          </p:stCondLst>
                                        </p:cTn>
                                        <p:tgtEl>
                                          <p:spTgt spid="43"/>
                                        </p:tgtEl>
                                        <p:attrNameLst>
                                          <p:attrName>style.visibility</p:attrName>
                                        </p:attrNameLst>
                                      </p:cBhvr>
                                      <p:to>
                                        <p:strVal val="hidden"/>
                                      </p:to>
                                    </p:set>
                                  </p:childTnLst>
                                </p:cTn>
                              </p:par>
                              <p:par>
                                <p:cTn id="175" presetID="2" presetClass="exit" presetSubtype="4" fill="hold" grpId="0" nodeType="withEffect">
                                  <p:stCondLst>
                                    <p:cond delay="0"/>
                                  </p:stCondLst>
                                  <p:childTnLst>
                                    <p:anim calcmode="lin" valueType="num">
                                      <p:cBhvr additive="base">
                                        <p:cTn id="176" dur="500"/>
                                        <p:tgtEl>
                                          <p:spTgt spid="47"/>
                                        </p:tgtEl>
                                        <p:attrNameLst>
                                          <p:attrName>ppt_x</p:attrName>
                                        </p:attrNameLst>
                                      </p:cBhvr>
                                      <p:tavLst>
                                        <p:tav tm="0">
                                          <p:val>
                                            <p:strVal val="ppt_x"/>
                                          </p:val>
                                        </p:tav>
                                        <p:tav tm="100000">
                                          <p:val>
                                            <p:strVal val="ppt_x"/>
                                          </p:val>
                                        </p:tav>
                                      </p:tavLst>
                                    </p:anim>
                                    <p:anim calcmode="lin" valueType="num">
                                      <p:cBhvr additive="base">
                                        <p:cTn id="177" dur="500"/>
                                        <p:tgtEl>
                                          <p:spTgt spid="47"/>
                                        </p:tgtEl>
                                        <p:attrNameLst>
                                          <p:attrName>ppt_y</p:attrName>
                                        </p:attrNameLst>
                                      </p:cBhvr>
                                      <p:tavLst>
                                        <p:tav tm="0">
                                          <p:val>
                                            <p:strVal val="ppt_y"/>
                                          </p:val>
                                        </p:tav>
                                        <p:tav tm="100000">
                                          <p:val>
                                            <p:strVal val="1+ppt_h/2"/>
                                          </p:val>
                                        </p:tav>
                                      </p:tavLst>
                                    </p:anim>
                                    <p:set>
                                      <p:cBhvr>
                                        <p:cTn id="178" dur="1" fill="hold">
                                          <p:stCondLst>
                                            <p:cond delay="499"/>
                                          </p:stCondLst>
                                        </p:cTn>
                                        <p:tgtEl>
                                          <p:spTgt spid="47"/>
                                        </p:tgtEl>
                                        <p:attrNameLst>
                                          <p:attrName>style.visibility</p:attrName>
                                        </p:attrNameLst>
                                      </p:cBhvr>
                                      <p:to>
                                        <p:strVal val="hidden"/>
                                      </p:to>
                                    </p:set>
                                  </p:childTnLst>
                                </p:cTn>
                              </p:par>
                              <p:par>
                                <p:cTn id="179" presetID="2" presetClass="exit" presetSubtype="4" fill="hold" grpId="0" nodeType="withEffect">
                                  <p:stCondLst>
                                    <p:cond delay="0"/>
                                  </p:stCondLst>
                                  <p:childTnLst>
                                    <p:anim calcmode="lin" valueType="num">
                                      <p:cBhvr additive="base">
                                        <p:cTn id="180" dur="500"/>
                                        <p:tgtEl>
                                          <p:spTgt spid="31"/>
                                        </p:tgtEl>
                                        <p:attrNameLst>
                                          <p:attrName>ppt_x</p:attrName>
                                        </p:attrNameLst>
                                      </p:cBhvr>
                                      <p:tavLst>
                                        <p:tav tm="0">
                                          <p:val>
                                            <p:strVal val="ppt_x"/>
                                          </p:val>
                                        </p:tav>
                                        <p:tav tm="100000">
                                          <p:val>
                                            <p:strVal val="ppt_x"/>
                                          </p:val>
                                        </p:tav>
                                      </p:tavLst>
                                    </p:anim>
                                    <p:anim calcmode="lin" valueType="num">
                                      <p:cBhvr additive="base">
                                        <p:cTn id="181" dur="500"/>
                                        <p:tgtEl>
                                          <p:spTgt spid="31"/>
                                        </p:tgtEl>
                                        <p:attrNameLst>
                                          <p:attrName>ppt_y</p:attrName>
                                        </p:attrNameLst>
                                      </p:cBhvr>
                                      <p:tavLst>
                                        <p:tav tm="0">
                                          <p:val>
                                            <p:strVal val="ppt_y"/>
                                          </p:val>
                                        </p:tav>
                                        <p:tav tm="100000">
                                          <p:val>
                                            <p:strVal val="1+ppt_h/2"/>
                                          </p:val>
                                        </p:tav>
                                      </p:tavLst>
                                    </p:anim>
                                    <p:set>
                                      <p:cBhvr>
                                        <p:cTn id="182" dur="1" fill="hold">
                                          <p:stCondLst>
                                            <p:cond delay="499"/>
                                          </p:stCondLst>
                                        </p:cTn>
                                        <p:tgtEl>
                                          <p:spTgt spid="31"/>
                                        </p:tgtEl>
                                        <p:attrNameLst>
                                          <p:attrName>style.visibility</p:attrName>
                                        </p:attrNameLst>
                                      </p:cBhvr>
                                      <p:to>
                                        <p:strVal val="hidden"/>
                                      </p:to>
                                    </p:set>
                                  </p:childTnLst>
                                </p:cTn>
                              </p:par>
                            </p:childTnLst>
                          </p:cTn>
                        </p:par>
                        <p:par>
                          <p:cTn id="183" fill="hold">
                            <p:stCondLst>
                              <p:cond delay="500"/>
                            </p:stCondLst>
                            <p:childTnLst>
                              <p:par>
                                <p:cTn id="184" presetID="2" presetClass="entr" presetSubtype="4" fill="hold" grpId="0" nodeType="afterEffect">
                                  <p:stCondLst>
                                    <p:cond delay="500"/>
                                  </p:stCondLst>
                                  <p:childTnLst>
                                    <p:set>
                                      <p:cBhvr>
                                        <p:cTn id="185" dur="1" fill="hold">
                                          <p:stCondLst>
                                            <p:cond delay="0"/>
                                          </p:stCondLst>
                                        </p:cTn>
                                        <p:tgtEl>
                                          <p:spTgt spid="70"/>
                                        </p:tgtEl>
                                        <p:attrNameLst>
                                          <p:attrName>style.visibility</p:attrName>
                                        </p:attrNameLst>
                                      </p:cBhvr>
                                      <p:to>
                                        <p:strVal val="visible"/>
                                      </p:to>
                                    </p:set>
                                    <p:anim calcmode="lin" valueType="num">
                                      <p:cBhvr additive="base">
                                        <p:cTn id="186" dur="500" fill="hold"/>
                                        <p:tgtEl>
                                          <p:spTgt spid="70"/>
                                        </p:tgtEl>
                                        <p:attrNameLst>
                                          <p:attrName>ppt_x</p:attrName>
                                        </p:attrNameLst>
                                      </p:cBhvr>
                                      <p:tavLst>
                                        <p:tav tm="0">
                                          <p:val>
                                            <p:strVal val="#ppt_x"/>
                                          </p:val>
                                        </p:tav>
                                        <p:tav tm="100000">
                                          <p:val>
                                            <p:strVal val="#ppt_x"/>
                                          </p:val>
                                        </p:tav>
                                      </p:tavLst>
                                    </p:anim>
                                    <p:anim calcmode="lin" valueType="num">
                                      <p:cBhvr additive="base">
                                        <p:cTn id="187" dur="500" fill="hold"/>
                                        <p:tgtEl>
                                          <p:spTgt spid="70"/>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69"/>
                                        </p:tgtEl>
                                        <p:attrNameLst>
                                          <p:attrName>style.visibility</p:attrName>
                                        </p:attrNameLst>
                                      </p:cBhvr>
                                      <p:to>
                                        <p:strVal val="visible"/>
                                      </p:to>
                                    </p:set>
                                    <p:anim calcmode="lin" valueType="num">
                                      <p:cBhvr additive="base">
                                        <p:cTn id="190" dur="500" fill="hold"/>
                                        <p:tgtEl>
                                          <p:spTgt spid="69"/>
                                        </p:tgtEl>
                                        <p:attrNameLst>
                                          <p:attrName>ppt_x</p:attrName>
                                        </p:attrNameLst>
                                      </p:cBhvr>
                                      <p:tavLst>
                                        <p:tav tm="0">
                                          <p:val>
                                            <p:strVal val="#ppt_x"/>
                                          </p:val>
                                        </p:tav>
                                        <p:tav tm="100000">
                                          <p:val>
                                            <p:strVal val="#ppt_x"/>
                                          </p:val>
                                        </p:tav>
                                      </p:tavLst>
                                    </p:anim>
                                    <p:anim calcmode="lin" valueType="num">
                                      <p:cBhvr additive="base">
                                        <p:cTn id="191" dur="500" fill="hold"/>
                                        <p:tgtEl>
                                          <p:spTgt spid="69"/>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71"/>
                                        </p:tgtEl>
                                        <p:attrNameLst>
                                          <p:attrName>style.visibility</p:attrName>
                                        </p:attrNameLst>
                                      </p:cBhvr>
                                      <p:to>
                                        <p:strVal val="visible"/>
                                      </p:to>
                                    </p:set>
                                    <p:anim calcmode="lin" valueType="num">
                                      <p:cBhvr additive="base">
                                        <p:cTn id="194" dur="500" fill="hold"/>
                                        <p:tgtEl>
                                          <p:spTgt spid="71"/>
                                        </p:tgtEl>
                                        <p:attrNameLst>
                                          <p:attrName>ppt_x</p:attrName>
                                        </p:attrNameLst>
                                      </p:cBhvr>
                                      <p:tavLst>
                                        <p:tav tm="0">
                                          <p:val>
                                            <p:strVal val="#ppt_x"/>
                                          </p:val>
                                        </p:tav>
                                        <p:tav tm="100000">
                                          <p:val>
                                            <p:strVal val="#ppt_x"/>
                                          </p:val>
                                        </p:tav>
                                      </p:tavLst>
                                    </p:anim>
                                    <p:anim calcmode="lin" valueType="num">
                                      <p:cBhvr additive="base">
                                        <p:cTn id="195" dur="500" fill="hold"/>
                                        <p:tgtEl>
                                          <p:spTgt spid="71"/>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72"/>
                                        </p:tgtEl>
                                        <p:attrNameLst>
                                          <p:attrName>style.visibility</p:attrName>
                                        </p:attrNameLst>
                                      </p:cBhvr>
                                      <p:to>
                                        <p:strVal val="visible"/>
                                      </p:to>
                                    </p:set>
                                    <p:anim calcmode="lin" valueType="num">
                                      <p:cBhvr additive="base">
                                        <p:cTn id="198" dur="500" fill="hold"/>
                                        <p:tgtEl>
                                          <p:spTgt spid="72"/>
                                        </p:tgtEl>
                                        <p:attrNameLst>
                                          <p:attrName>ppt_x</p:attrName>
                                        </p:attrNameLst>
                                      </p:cBhvr>
                                      <p:tavLst>
                                        <p:tav tm="0">
                                          <p:val>
                                            <p:strVal val="#ppt_x"/>
                                          </p:val>
                                        </p:tav>
                                        <p:tav tm="100000">
                                          <p:val>
                                            <p:strVal val="#ppt_x"/>
                                          </p:val>
                                        </p:tav>
                                      </p:tavLst>
                                    </p:anim>
                                    <p:anim calcmode="lin" valueType="num">
                                      <p:cBhvr additive="base">
                                        <p:cTn id="199" dur="500" fill="hold"/>
                                        <p:tgtEl>
                                          <p:spTgt spid="72"/>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68"/>
                                        </p:tgtEl>
                                        <p:attrNameLst>
                                          <p:attrName>style.visibility</p:attrName>
                                        </p:attrNameLst>
                                      </p:cBhvr>
                                      <p:to>
                                        <p:strVal val="visible"/>
                                      </p:to>
                                    </p:set>
                                    <p:anim calcmode="lin" valueType="num">
                                      <p:cBhvr additive="base">
                                        <p:cTn id="202" dur="500" fill="hold"/>
                                        <p:tgtEl>
                                          <p:spTgt spid="68"/>
                                        </p:tgtEl>
                                        <p:attrNameLst>
                                          <p:attrName>ppt_x</p:attrName>
                                        </p:attrNameLst>
                                      </p:cBhvr>
                                      <p:tavLst>
                                        <p:tav tm="0">
                                          <p:val>
                                            <p:strVal val="#ppt_x"/>
                                          </p:val>
                                        </p:tav>
                                        <p:tav tm="100000">
                                          <p:val>
                                            <p:strVal val="#ppt_x"/>
                                          </p:val>
                                        </p:tav>
                                      </p:tavLst>
                                    </p:anim>
                                    <p:anim calcmode="lin" valueType="num">
                                      <p:cBhvr additive="base">
                                        <p:cTn id="203" dur="500" fill="hold"/>
                                        <p:tgtEl>
                                          <p:spTgt spid="68"/>
                                        </p:tgtEl>
                                        <p:attrNameLst>
                                          <p:attrName>ppt_y</p:attrName>
                                        </p:attrNameLst>
                                      </p:cBhvr>
                                      <p:tavLst>
                                        <p:tav tm="0">
                                          <p:val>
                                            <p:strVal val="1+#ppt_h/2"/>
                                          </p:val>
                                        </p:tav>
                                        <p:tav tm="100000">
                                          <p:val>
                                            <p:strVal val="#ppt_y"/>
                                          </p:val>
                                        </p:tav>
                                      </p:tavLst>
                                    </p:anim>
                                  </p:childTnLst>
                                </p:cTn>
                              </p:par>
                            </p:childTnLst>
                          </p:cTn>
                        </p:par>
                        <p:par>
                          <p:cTn id="204" fill="hold">
                            <p:stCondLst>
                              <p:cond delay="1500"/>
                            </p:stCondLst>
                            <p:childTnLst>
                              <p:par>
                                <p:cTn id="205" presetID="10" presetClass="exit" presetSubtype="0" fill="hold" grpId="1" nodeType="afterEffect">
                                  <p:stCondLst>
                                    <p:cond delay="0"/>
                                  </p:stCondLst>
                                  <p:childTnLst>
                                    <p:animEffect transition="out" filter="fade">
                                      <p:cBhvr>
                                        <p:cTn id="206" dur="500"/>
                                        <p:tgtEl>
                                          <p:spTgt spid="93"/>
                                        </p:tgtEl>
                                      </p:cBhvr>
                                    </p:animEffect>
                                    <p:set>
                                      <p:cBhvr>
                                        <p:cTn id="207" dur="1" fill="hold">
                                          <p:stCondLst>
                                            <p:cond delay="499"/>
                                          </p:stCondLst>
                                        </p:cTn>
                                        <p:tgtEl>
                                          <p:spTgt spid="93"/>
                                        </p:tgtEl>
                                        <p:attrNameLst>
                                          <p:attrName>style.visibility</p:attrName>
                                        </p:attrNameLst>
                                      </p:cBhvr>
                                      <p:to>
                                        <p:strVal val="hidden"/>
                                      </p:to>
                                    </p:set>
                                  </p:childTnLst>
                                </p:cTn>
                              </p:par>
                            </p:childTnLst>
                          </p:cTn>
                        </p:par>
                        <p:par>
                          <p:cTn id="208" fill="hold">
                            <p:stCondLst>
                              <p:cond delay="2000"/>
                            </p:stCondLst>
                            <p:childTnLst>
                              <p:par>
                                <p:cTn id="209" presetID="10" presetClass="entr" presetSubtype="0" fill="hold" grpId="0" nodeType="afterEffect">
                                  <p:stCondLst>
                                    <p:cond delay="0"/>
                                  </p:stCondLst>
                                  <p:childTnLst>
                                    <p:set>
                                      <p:cBhvr>
                                        <p:cTn id="210" dur="1" fill="hold">
                                          <p:stCondLst>
                                            <p:cond delay="0"/>
                                          </p:stCondLst>
                                        </p:cTn>
                                        <p:tgtEl>
                                          <p:spTgt spid="89"/>
                                        </p:tgtEl>
                                        <p:attrNameLst>
                                          <p:attrName>style.visibility</p:attrName>
                                        </p:attrNameLst>
                                      </p:cBhvr>
                                      <p:to>
                                        <p:strVal val="visible"/>
                                      </p:to>
                                    </p:set>
                                    <p:animEffect transition="in" filter="fade">
                                      <p:cBhvr>
                                        <p:cTn id="211" dur="500"/>
                                        <p:tgtEl>
                                          <p:spTgt spid="89"/>
                                        </p:tgtEl>
                                      </p:cBhvr>
                                    </p:animEffect>
                                  </p:childTnLst>
                                </p:cTn>
                              </p:par>
                            </p:childTnLst>
                          </p:cTn>
                        </p:par>
                      </p:childTnLst>
                    </p:cTn>
                  </p:par>
                  <p:par>
                    <p:cTn id="212" fill="hold">
                      <p:stCondLst>
                        <p:cond delay="indefinite"/>
                      </p:stCondLst>
                      <p:childTnLst>
                        <p:par>
                          <p:cTn id="213" fill="hold">
                            <p:stCondLst>
                              <p:cond delay="0"/>
                            </p:stCondLst>
                            <p:childTnLst>
                              <p:par>
                                <p:cTn id="214" presetID="2" presetClass="exit" presetSubtype="4" fill="hold" grpId="0" nodeType="clickEffect">
                                  <p:stCondLst>
                                    <p:cond delay="0"/>
                                  </p:stCondLst>
                                  <p:childTnLst>
                                    <p:anim calcmode="lin" valueType="num">
                                      <p:cBhvr additive="base">
                                        <p:cTn id="215" dur="500"/>
                                        <p:tgtEl>
                                          <p:spTgt spid="33"/>
                                        </p:tgtEl>
                                        <p:attrNameLst>
                                          <p:attrName>ppt_x</p:attrName>
                                        </p:attrNameLst>
                                      </p:cBhvr>
                                      <p:tavLst>
                                        <p:tav tm="0">
                                          <p:val>
                                            <p:strVal val="ppt_x"/>
                                          </p:val>
                                        </p:tav>
                                        <p:tav tm="100000">
                                          <p:val>
                                            <p:strVal val="ppt_x"/>
                                          </p:val>
                                        </p:tav>
                                      </p:tavLst>
                                    </p:anim>
                                    <p:anim calcmode="lin" valueType="num">
                                      <p:cBhvr additive="base">
                                        <p:cTn id="216" dur="500"/>
                                        <p:tgtEl>
                                          <p:spTgt spid="33"/>
                                        </p:tgtEl>
                                        <p:attrNameLst>
                                          <p:attrName>ppt_y</p:attrName>
                                        </p:attrNameLst>
                                      </p:cBhvr>
                                      <p:tavLst>
                                        <p:tav tm="0">
                                          <p:val>
                                            <p:strVal val="ppt_y"/>
                                          </p:val>
                                        </p:tav>
                                        <p:tav tm="100000">
                                          <p:val>
                                            <p:strVal val="1+ppt_h/2"/>
                                          </p:val>
                                        </p:tav>
                                      </p:tavLst>
                                    </p:anim>
                                    <p:set>
                                      <p:cBhvr>
                                        <p:cTn id="217" dur="1" fill="hold">
                                          <p:stCondLst>
                                            <p:cond delay="499"/>
                                          </p:stCondLst>
                                        </p:cTn>
                                        <p:tgtEl>
                                          <p:spTgt spid="33"/>
                                        </p:tgtEl>
                                        <p:attrNameLst>
                                          <p:attrName>style.visibility</p:attrName>
                                        </p:attrNameLst>
                                      </p:cBhvr>
                                      <p:to>
                                        <p:strVal val="hidden"/>
                                      </p:to>
                                    </p:set>
                                  </p:childTnLst>
                                </p:cTn>
                              </p:par>
                              <p:par>
                                <p:cTn id="218" presetID="2" presetClass="exit" presetSubtype="4" fill="hold" grpId="0" nodeType="withEffect">
                                  <p:stCondLst>
                                    <p:cond delay="0"/>
                                  </p:stCondLst>
                                  <p:childTnLst>
                                    <p:anim calcmode="lin" valueType="num">
                                      <p:cBhvr additive="base">
                                        <p:cTn id="219" dur="500"/>
                                        <p:tgtEl>
                                          <p:spTgt spid="37"/>
                                        </p:tgtEl>
                                        <p:attrNameLst>
                                          <p:attrName>ppt_x</p:attrName>
                                        </p:attrNameLst>
                                      </p:cBhvr>
                                      <p:tavLst>
                                        <p:tav tm="0">
                                          <p:val>
                                            <p:strVal val="ppt_x"/>
                                          </p:val>
                                        </p:tav>
                                        <p:tav tm="100000">
                                          <p:val>
                                            <p:strVal val="ppt_x"/>
                                          </p:val>
                                        </p:tav>
                                      </p:tavLst>
                                    </p:anim>
                                    <p:anim calcmode="lin" valueType="num">
                                      <p:cBhvr additive="base">
                                        <p:cTn id="220" dur="500"/>
                                        <p:tgtEl>
                                          <p:spTgt spid="37"/>
                                        </p:tgtEl>
                                        <p:attrNameLst>
                                          <p:attrName>ppt_y</p:attrName>
                                        </p:attrNameLst>
                                      </p:cBhvr>
                                      <p:tavLst>
                                        <p:tav tm="0">
                                          <p:val>
                                            <p:strVal val="ppt_y"/>
                                          </p:val>
                                        </p:tav>
                                        <p:tav tm="100000">
                                          <p:val>
                                            <p:strVal val="1+ppt_h/2"/>
                                          </p:val>
                                        </p:tav>
                                      </p:tavLst>
                                    </p:anim>
                                    <p:set>
                                      <p:cBhvr>
                                        <p:cTn id="221" dur="1" fill="hold">
                                          <p:stCondLst>
                                            <p:cond delay="499"/>
                                          </p:stCondLst>
                                        </p:cTn>
                                        <p:tgtEl>
                                          <p:spTgt spid="37"/>
                                        </p:tgtEl>
                                        <p:attrNameLst>
                                          <p:attrName>style.visibility</p:attrName>
                                        </p:attrNameLst>
                                      </p:cBhvr>
                                      <p:to>
                                        <p:strVal val="hidden"/>
                                      </p:to>
                                    </p:set>
                                  </p:childTnLst>
                                </p:cTn>
                              </p:par>
                              <p:par>
                                <p:cTn id="222" presetID="2" presetClass="exit" presetSubtype="4" fill="hold" grpId="0" nodeType="withEffect">
                                  <p:stCondLst>
                                    <p:cond delay="0"/>
                                  </p:stCondLst>
                                  <p:childTnLst>
                                    <p:anim calcmode="lin" valueType="num">
                                      <p:cBhvr additive="base">
                                        <p:cTn id="223" dur="500"/>
                                        <p:tgtEl>
                                          <p:spTgt spid="29"/>
                                        </p:tgtEl>
                                        <p:attrNameLst>
                                          <p:attrName>ppt_x</p:attrName>
                                        </p:attrNameLst>
                                      </p:cBhvr>
                                      <p:tavLst>
                                        <p:tav tm="0">
                                          <p:val>
                                            <p:strVal val="ppt_x"/>
                                          </p:val>
                                        </p:tav>
                                        <p:tav tm="100000">
                                          <p:val>
                                            <p:strVal val="ppt_x"/>
                                          </p:val>
                                        </p:tav>
                                      </p:tavLst>
                                    </p:anim>
                                    <p:anim calcmode="lin" valueType="num">
                                      <p:cBhvr additive="base">
                                        <p:cTn id="224" dur="500"/>
                                        <p:tgtEl>
                                          <p:spTgt spid="29"/>
                                        </p:tgtEl>
                                        <p:attrNameLst>
                                          <p:attrName>ppt_y</p:attrName>
                                        </p:attrNameLst>
                                      </p:cBhvr>
                                      <p:tavLst>
                                        <p:tav tm="0">
                                          <p:val>
                                            <p:strVal val="ppt_y"/>
                                          </p:val>
                                        </p:tav>
                                        <p:tav tm="100000">
                                          <p:val>
                                            <p:strVal val="1+ppt_h/2"/>
                                          </p:val>
                                        </p:tav>
                                      </p:tavLst>
                                    </p:anim>
                                    <p:set>
                                      <p:cBhvr>
                                        <p:cTn id="225" dur="1" fill="hold">
                                          <p:stCondLst>
                                            <p:cond delay="499"/>
                                          </p:stCondLst>
                                        </p:cTn>
                                        <p:tgtEl>
                                          <p:spTgt spid="29"/>
                                        </p:tgtEl>
                                        <p:attrNameLst>
                                          <p:attrName>style.visibility</p:attrName>
                                        </p:attrNameLst>
                                      </p:cBhvr>
                                      <p:to>
                                        <p:strVal val="hidden"/>
                                      </p:to>
                                    </p:set>
                                  </p:childTnLst>
                                </p:cTn>
                              </p:par>
                              <p:par>
                                <p:cTn id="226" presetID="2" presetClass="exit" presetSubtype="4" fill="hold" grpId="0" nodeType="withEffect">
                                  <p:stCondLst>
                                    <p:cond delay="0"/>
                                  </p:stCondLst>
                                  <p:childTnLst>
                                    <p:anim calcmode="lin" valueType="num">
                                      <p:cBhvr additive="base">
                                        <p:cTn id="227" dur="500"/>
                                        <p:tgtEl>
                                          <p:spTgt spid="45"/>
                                        </p:tgtEl>
                                        <p:attrNameLst>
                                          <p:attrName>ppt_x</p:attrName>
                                        </p:attrNameLst>
                                      </p:cBhvr>
                                      <p:tavLst>
                                        <p:tav tm="0">
                                          <p:val>
                                            <p:strVal val="ppt_x"/>
                                          </p:val>
                                        </p:tav>
                                        <p:tav tm="100000">
                                          <p:val>
                                            <p:strVal val="ppt_x"/>
                                          </p:val>
                                        </p:tav>
                                      </p:tavLst>
                                    </p:anim>
                                    <p:anim calcmode="lin" valueType="num">
                                      <p:cBhvr additive="base">
                                        <p:cTn id="228" dur="500"/>
                                        <p:tgtEl>
                                          <p:spTgt spid="45"/>
                                        </p:tgtEl>
                                        <p:attrNameLst>
                                          <p:attrName>ppt_y</p:attrName>
                                        </p:attrNameLst>
                                      </p:cBhvr>
                                      <p:tavLst>
                                        <p:tav tm="0">
                                          <p:val>
                                            <p:strVal val="ppt_y"/>
                                          </p:val>
                                        </p:tav>
                                        <p:tav tm="100000">
                                          <p:val>
                                            <p:strVal val="1+ppt_h/2"/>
                                          </p:val>
                                        </p:tav>
                                      </p:tavLst>
                                    </p:anim>
                                    <p:set>
                                      <p:cBhvr>
                                        <p:cTn id="229" dur="1" fill="hold">
                                          <p:stCondLst>
                                            <p:cond delay="499"/>
                                          </p:stCondLst>
                                        </p:cTn>
                                        <p:tgtEl>
                                          <p:spTgt spid="45"/>
                                        </p:tgtEl>
                                        <p:attrNameLst>
                                          <p:attrName>style.visibility</p:attrName>
                                        </p:attrNameLst>
                                      </p:cBhvr>
                                      <p:to>
                                        <p:strVal val="hidden"/>
                                      </p:to>
                                    </p:set>
                                  </p:childTnLst>
                                </p:cTn>
                              </p:par>
                              <p:par>
                                <p:cTn id="230" presetID="2" presetClass="exit" presetSubtype="4" fill="hold" grpId="0" nodeType="withEffect">
                                  <p:stCondLst>
                                    <p:cond delay="0"/>
                                  </p:stCondLst>
                                  <p:childTnLst>
                                    <p:anim calcmode="lin" valueType="num">
                                      <p:cBhvr additive="base">
                                        <p:cTn id="231" dur="500"/>
                                        <p:tgtEl>
                                          <p:spTgt spid="41"/>
                                        </p:tgtEl>
                                        <p:attrNameLst>
                                          <p:attrName>ppt_x</p:attrName>
                                        </p:attrNameLst>
                                      </p:cBhvr>
                                      <p:tavLst>
                                        <p:tav tm="0">
                                          <p:val>
                                            <p:strVal val="ppt_x"/>
                                          </p:val>
                                        </p:tav>
                                        <p:tav tm="100000">
                                          <p:val>
                                            <p:strVal val="ppt_x"/>
                                          </p:val>
                                        </p:tav>
                                      </p:tavLst>
                                    </p:anim>
                                    <p:anim calcmode="lin" valueType="num">
                                      <p:cBhvr additive="base">
                                        <p:cTn id="232" dur="500"/>
                                        <p:tgtEl>
                                          <p:spTgt spid="41"/>
                                        </p:tgtEl>
                                        <p:attrNameLst>
                                          <p:attrName>ppt_y</p:attrName>
                                        </p:attrNameLst>
                                      </p:cBhvr>
                                      <p:tavLst>
                                        <p:tav tm="0">
                                          <p:val>
                                            <p:strVal val="ppt_y"/>
                                          </p:val>
                                        </p:tav>
                                        <p:tav tm="100000">
                                          <p:val>
                                            <p:strVal val="1+ppt_h/2"/>
                                          </p:val>
                                        </p:tav>
                                      </p:tavLst>
                                    </p:anim>
                                    <p:set>
                                      <p:cBhvr>
                                        <p:cTn id="233" dur="1" fill="hold">
                                          <p:stCondLst>
                                            <p:cond delay="499"/>
                                          </p:stCondLst>
                                        </p:cTn>
                                        <p:tgtEl>
                                          <p:spTgt spid="41"/>
                                        </p:tgtEl>
                                        <p:attrNameLst>
                                          <p:attrName>style.visibility</p:attrName>
                                        </p:attrNameLst>
                                      </p:cBhvr>
                                      <p:to>
                                        <p:strVal val="hidden"/>
                                      </p:to>
                                    </p:set>
                                  </p:childTnLst>
                                </p:cTn>
                              </p:par>
                            </p:childTnLst>
                          </p:cTn>
                        </p:par>
                        <p:par>
                          <p:cTn id="234" fill="hold">
                            <p:stCondLst>
                              <p:cond delay="500"/>
                            </p:stCondLst>
                            <p:childTnLst>
                              <p:par>
                                <p:cTn id="235" presetID="2" presetClass="entr" presetSubtype="4" fill="hold" grpId="0" nodeType="afterEffect">
                                  <p:stCondLst>
                                    <p:cond delay="500"/>
                                  </p:stCondLst>
                                  <p:childTnLst>
                                    <p:set>
                                      <p:cBhvr>
                                        <p:cTn id="236" dur="1" fill="hold">
                                          <p:stCondLst>
                                            <p:cond delay="0"/>
                                          </p:stCondLst>
                                        </p:cTn>
                                        <p:tgtEl>
                                          <p:spTgt spid="74"/>
                                        </p:tgtEl>
                                        <p:attrNameLst>
                                          <p:attrName>style.visibility</p:attrName>
                                        </p:attrNameLst>
                                      </p:cBhvr>
                                      <p:to>
                                        <p:strVal val="visible"/>
                                      </p:to>
                                    </p:set>
                                    <p:anim calcmode="lin" valueType="num">
                                      <p:cBhvr additive="base">
                                        <p:cTn id="237" dur="500" fill="hold"/>
                                        <p:tgtEl>
                                          <p:spTgt spid="74"/>
                                        </p:tgtEl>
                                        <p:attrNameLst>
                                          <p:attrName>ppt_x</p:attrName>
                                        </p:attrNameLst>
                                      </p:cBhvr>
                                      <p:tavLst>
                                        <p:tav tm="0">
                                          <p:val>
                                            <p:strVal val="#ppt_x"/>
                                          </p:val>
                                        </p:tav>
                                        <p:tav tm="100000">
                                          <p:val>
                                            <p:strVal val="#ppt_x"/>
                                          </p:val>
                                        </p:tav>
                                      </p:tavLst>
                                    </p:anim>
                                    <p:anim calcmode="lin" valueType="num">
                                      <p:cBhvr additive="base">
                                        <p:cTn id="238" dur="500" fill="hold"/>
                                        <p:tgtEl>
                                          <p:spTgt spid="74"/>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5"/>
                                        </p:tgtEl>
                                        <p:attrNameLst>
                                          <p:attrName>style.visibility</p:attrName>
                                        </p:attrNameLst>
                                      </p:cBhvr>
                                      <p:to>
                                        <p:strVal val="visible"/>
                                      </p:to>
                                    </p:set>
                                    <p:anim calcmode="lin" valueType="num">
                                      <p:cBhvr additive="base">
                                        <p:cTn id="241" dur="500" fill="hold"/>
                                        <p:tgtEl>
                                          <p:spTgt spid="75"/>
                                        </p:tgtEl>
                                        <p:attrNameLst>
                                          <p:attrName>ppt_x</p:attrName>
                                        </p:attrNameLst>
                                      </p:cBhvr>
                                      <p:tavLst>
                                        <p:tav tm="0">
                                          <p:val>
                                            <p:strVal val="#ppt_x"/>
                                          </p:val>
                                        </p:tav>
                                        <p:tav tm="100000">
                                          <p:val>
                                            <p:strVal val="#ppt_x"/>
                                          </p:val>
                                        </p:tav>
                                      </p:tavLst>
                                    </p:anim>
                                    <p:anim calcmode="lin" valueType="num">
                                      <p:cBhvr additive="base">
                                        <p:cTn id="242" dur="500" fill="hold"/>
                                        <p:tgtEl>
                                          <p:spTgt spid="75"/>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73"/>
                                        </p:tgtEl>
                                        <p:attrNameLst>
                                          <p:attrName>style.visibility</p:attrName>
                                        </p:attrNameLst>
                                      </p:cBhvr>
                                      <p:to>
                                        <p:strVal val="visible"/>
                                      </p:to>
                                    </p:set>
                                    <p:anim calcmode="lin" valueType="num">
                                      <p:cBhvr additive="base">
                                        <p:cTn id="245" dur="500" fill="hold"/>
                                        <p:tgtEl>
                                          <p:spTgt spid="73"/>
                                        </p:tgtEl>
                                        <p:attrNameLst>
                                          <p:attrName>ppt_x</p:attrName>
                                        </p:attrNameLst>
                                      </p:cBhvr>
                                      <p:tavLst>
                                        <p:tav tm="0">
                                          <p:val>
                                            <p:strVal val="#ppt_x"/>
                                          </p:val>
                                        </p:tav>
                                        <p:tav tm="100000">
                                          <p:val>
                                            <p:strVal val="#ppt_x"/>
                                          </p:val>
                                        </p:tav>
                                      </p:tavLst>
                                    </p:anim>
                                    <p:anim calcmode="lin" valueType="num">
                                      <p:cBhvr additive="base">
                                        <p:cTn id="246" dur="500" fill="hold"/>
                                        <p:tgtEl>
                                          <p:spTgt spid="73"/>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77"/>
                                        </p:tgtEl>
                                        <p:attrNameLst>
                                          <p:attrName>style.visibility</p:attrName>
                                        </p:attrNameLst>
                                      </p:cBhvr>
                                      <p:to>
                                        <p:strVal val="visible"/>
                                      </p:to>
                                    </p:set>
                                    <p:anim calcmode="lin" valueType="num">
                                      <p:cBhvr additive="base">
                                        <p:cTn id="249" dur="500" fill="hold"/>
                                        <p:tgtEl>
                                          <p:spTgt spid="77"/>
                                        </p:tgtEl>
                                        <p:attrNameLst>
                                          <p:attrName>ppt_x</p:attrName>
                                        </p:attrNameLst>
                                      </p:cBhvr>
                                      <p:tavLst>
                                        <p:tav tm="0">
                                          <p:val>
                                            <p:strVal val="#ppt_x"/>
                                          </p:val>
                                        </p:tav>
                                        <p:tav tm="100000">
                                          <p:val>
                                            <p:strVal val="#ppt_x"/>
                                          </p:val>
                                        </p:tav>
                                      </p:tavLst>
                                    </p:anim>
                                    <p:anim calcmode="lin" valueType="num">
                                      <p:cBhvr additive="base">
                                        <p:cTn id="250" dur="500" fill="hold"/>
                                        <p:tgtEl>
                                          <p:spTgt spid="77"/>
                                        </p:tgtEl>
                                        <p:attrNameLst>
                                          <p:attrName>ppt_y</p:attrName>
                                        </p:attrNameLst>
                                      </p:cBhvr>
                                      <p:tavLst>
                                        <p:tav tm="0">
                                          <p:val>
                                            <p:strVal val="1+#ppt_h/2"/>
                                          </p:val>
                                        </p:tav>
                                        <p:tav tm="100000">
                                          <p:val>
                                            <p:strVal val="#ppt_y"/>
                                          </p:val>
                                        </p:tav>
                                      </p:tavLst>
                                    </p:anim>
                                  </p:childTnLst>
                                </p:cTn>
                              </p:par>
                              <p:par>
                                <p:cTn id="251" presetID="2" presetClass="entr" presetSubtype="4" fill="hold" grpId="0" nodeType="withEffect">
                                  <p:stCondLst>
                                    <p:cond delay="0"/>
                                  </p:stCondLst>
                                  <p:childTnLst>
                                    <p:set>
                                      <p:cBhvr>
                                        <p:cTn id="252" dur="1" fill="hold">
                                          <p:stCondLst>
                                            <p:cond delay="0"/>
                                          </p:stCondLst>
                                        </p:cTn>
                                        <p:tgtEl>
                                          <p:spTgt spid="76"/>
                                        </p:tgtEl>
                                        <p:attrNameLst>
                                          <p:attrName>style.visibility</p:attrName>
                                        </p:attrNameLst>
                                      </p:cBhvr>
                                      <p:to>
                                        <p:strVal val="visible"/>
                                      </p:to>
                                    </p:set>
                                    <p:anim calcmode="lin" valueType="num">
                                      <p:cBhvr additive="base">
                                        <p:cTn id="253" dur="500" fill="hold"/>
                                        <p:tgtEl>
                                          <p:spTgt spid="76"/>
                                        </p:tgtEl>
                                        <p:attrNameLst>
                                          <p:attrName>ppt_x</p:attrName>
                                        </p:attrNameLst>
                                      </p:cBhvr>
                                      <p:tavLst>
                                        <p:tav tm="0">
                                          <p:val>
                                            <p:strVal val="#ppt_x"/>
                                          </p:val>
                                        </p:tav>
                                        <p:tav tm="100000">
                                          <p:val>
                                            <p:strVal val="#ppt_x"/>
                                          </p:val>
                                        </p:tav>
                                      </p:tavLst>
                                    </p:anim>
                                    <p:anim calcmode="lin" valueType="num">
                                      <p:cBhvr additive="base">
                                        <p:cTn id="254" dur="500" fill="hold"/>
                                        <p:tgtEl>
                                          <p:spTgt spid="76"/>
                                        </p:tgtEl>
                                        <p:attrNameLst>
                                          <p:attrName>ppt_y</p:attrName>
                                        </p:attrNameLst>
                                      </p:cBhvr>
                                      <p:tavLst>
                                        <p:tav tm="0">
                                          <p:val>
                                            <p:strVal val="1+#ppt_h/2"/>
                                          </p:val>
                                        </p:tav>
                                        <p:tav tm="100000">
                                          <p:val>
                                            <p:strVal val="#ppt_y"/>
                                          </p:val>
                                        </p:tav>
                                      </p:tavLst>
                                    </p:anim>
                                  </p:childTnLst>
                                </p:cTn>
                              </p:par>
                            </p:childTnLst>
                          </p:cTn>
                        </p:par>
                        <p:par>
                          <p:cTn id="255" fill="hold">
                            <p:stCondLst>
                              <p:cond delay="1500"/>
                            </p:stCondLst>
                            <p:childTnLst>
                              <p:par>
                                <p:cTn id="256" presetID="10" presetClass="exit" presetSubtype="0" fill="hold" grpId="1" nodeType="afterEffect">
                                  <p:stCondLst>
                                    <p:cond delay="0"/>
                                  </p:stCondLst>
                                  <p:childTnLst>
                                    <p:animEffect transition="out" filter="fade">
                                      <p:cBhvr>
                                        <p:cTn id="257" dur="500"/>
                                        <p:tgtEl>
                                          <p:spTgt spid="89"/>
                                        </p:tgtEl>
                                      </p:cBhvr>
                                    </p:animEffect>
                                    <p:set>
                                      <p:cBhvr>
                                        <p:cTn id="258" dur="1" fill="hold">
                                          <p:stCondLst>
                                            <p:cond delay="499"/>
                                          </p:stCondLst>
                                        </p:cTn>
                                        <p:tgtEl>
                                          <p:spTgt spid="89"/>
                                        </p:tgtEl>
                                        <p:attrNameLst>
                                          <p:attrName>style.visibility</p:attrName>
                                        </p:attrNameLst>
                                      </p:cBhvr>
                                      <p:to>
                                        <p:strVal val="hidden"/>
                                      </p:to>
                                    </p:set>
                                  </p:childTnLst>
                                </p:cTn>
                              </p:par>
                            </p:childTnLst>
                          </p:cTn>
                        </p:par>
                        <p:par>
                          <p:cTn id="259" fill="hold">
                            <p:stCondLst>
                              <p:cond delay="2000"/>
                            </p:stCondLst>
                            <p:childTnLst>
                              <p:par>
                                <p:cTn id="260" presetID="10" presetClass="entr" presetSubtype="0" fill="hold" grpId="0" nodeType="afterEffect">
                                  <p:stCondLst>
                                    <p:cond delay="0"/>
                                  </p:stCondLst>
                                  <p:childTnLst>
                                    <p:set>
                                      <p:cBhvr>
                                        <p:cTn id="261" dur="1" fill="hold">
                                          <p:stCondLst>
                                            <p:cond delay="0"/>
                                          </p:stCondLst>
                                        </p:cTn>
                                        <p:tgtEl>
                                          <p:spTgt spid="90"/>
                                        </p:tgtEl>
                                        <p:attrNameLst>
                                          <p:attrName>style.visibility</p:attrName>
                                        </p:attrNameLst>
                                      </p:cBhvr>
                                      <p:to>
                                        <p:strVal val="visible"/>
                                      </p:to>
                                    </p:set>
                                    <p:animEffect transition="in" filter="fade">
                                      <p:cBhvr>
                                        <p:cTn id="262" dur="500"/>
                                        <p:tgtEl>
                                          <p:spTgt spid="90"/>
                                        </p:tgtEl>
                                      </p:cBhvr>
                                    </p:animEffect>
                                  </p:childTnLst>
                                </p:cTn>
                              </p:par>
                            </p:childTnLst>
                          </p:cTn>
                        </p:par>
                      </p:childTnLst>
                    </p:cTn>
                  </p:par>
                  <p:par>
                    <p:cTn id="263" fill="hold">
                      <p:stCondLst>
                        <p:cond delay="indefinite"/>
                      </p:stCondLst>
                      <p:childTnLst>
                        <p:par>
                          <p:cTn id="264" fill="hold">
                            <p:stCondLst>
                              <p:cond delay="0"/>
                            </p:stCondLst>
                            <p:childTnLst>
                              <p:par>
                                <p:cTn id="265" presetID="2" presetClass="exit" presetSubtype="4" fill="hold" grpId="0" nodeType="clickEffect">
                                  <p:stCondLst>
                                    <p:cond delay="0"/>
                                  </p:stCondLst>
                                  <p:childTnLst>
                                    <p:anim calcmode="lin" valueType="num">
                                      <p:cBhvr additive="base">
                                        <p:cTn id="266" dur="500"/>
                                        <p:tgtEl>
                                          <p:spTgt spid="50"/>
                                        </p:tgtEl>
                                        <p:attrNameLst>
                                          <p:attrName>ppt_x</p:attrName>
                                        </p:attrNameLst>
                                      </p:cBhvr>
                                      <p:tavLst>
                                        <p:tav tm="0">
                                          <p:val>
                                            <p:strVal val="ppt_x"/>
                                          </p:val>
                                        </p:tav>
                                        <p:tav tm="100000">
                                          <p:val>
                                            <p:strVal val="ppt_x"/>
                                          </p:val>
                                        </p:tav>
                                      </p:tavLst>
                                    </p:anim>
                                    <p:anim calcmode="lin" valueType="num">
                                      <p:cBhvr additive="base">
                                        <p:cTn id="267" dur="500"/>
                                        <p:tgtEl>
                                          <p:spTgt spid="50"/>
                                        </p:tgtEl>
                                        <p:attrNameLst>
                                          <p:attrName>ppt_y</p:attrName>
                                        </p:attrNameLst>
                                      </p:cBhvr>
                                      <p:tavLst>
                                        <p:tav tm="0">
                                          <p:val>
                                            <p:strVal val="ppt_y"/>
                                          </p:val>
                                        </p:tav>
                                        <p:tav tm="100000">
                                          <p:val>
                                            <p:strVal val="1+ppt_h/2"/>
                                          </p:val>
                                        </p:tav>
                                      </p:tavLst>
                                    </p:anim>
                                    <p:set>
                                      <p:cBhvr>
                                        <p:cTn id="268" dur="1" fill="hold">
                                          <p:stCondLst>
                                            <p:cond delay="499"/>
                                          </p:stCondLst>
                                        </p:cTn>
                                        <p:tgtEl>
                                          <p:spTgt spid="50"/>
                                        </p:tgtEl>
                                        <p:attrNameLst>
                                          <p:attrName>style.visibility</p:attrName>
                                        </p:attrNameLst>
                                      </p:cBhvr>
                                      <p:to>
                                        <p:strVal val="hidden"/>
                                      </p:to>
                                    </p:set>
                                  </p:childTnLst>
                                </p:cTn>
                              </p:par>
                              <p:par>
                                <p:cTn id="269" presetID="2" presetClass="exit" presetSubtype="4" fill="hold" grpId="0" nodeType="withEffect">
                                  <p:stCondLst>
                                    <p:cond delay="0"/>
                                  </p:stCondLst>
                                  <p:childTnLst>
                                    <p:anim calcmode="lin" valueType="num">
                                      <p:cBhvr additive="base">
                                        <p:cTn id="270" dur="500"/>
                                        <p:tgtEl>
                                          <p:spTgt spid="49"/>
                                        </p:tgtEl>
                                        <p:attrNameLst>
                                          <p:attrName>ppt_x</p:attrName>
                                        </p:attrNameLst>
                                      </p:cBhvr>
                                      <p:tavLst>
                                        <p:tav tm="0">
                                          <p:val>
                                            <p:strVal val="ppt_x"/>
                                          </p:val>
                                        </p:tav>
                                        <p:tav tm="100000">
                                          <p:val>
                                            <p:strVal val="ppt_x"/>
                                          </p:val>
                                        </p:tav>
                                      </p:tavLst>
                                    </p:anim>
                                    <p:anim calcmode="lin" valueType="num">
                                      <p:cBhvr additive="base">
                                        <p:cTn id="271" dur="500"/>
                                        <p:tgtEl>
                                          <p:spTgt spid="49"/>
                                        </p:tgtEl>
                                        <p:attrNameLst>
                                          <p:attrName>ppt_y</p:attrName>
                                        </p:attrNameLst>
                                      </p:cBhvr>
                                      <p:tavLst>
                                        <p:tav tm="0">
                                          <p:val>
                                            <p:strVal val="ppt_y"/>
                                          </p:val>
                                        </p:tav>
                                        <p:tav tm="100000">
                                          <p:val>
                                            <p:strVal val="1+ppt_h/2"/>
                                          </p:val>
                                        </p:tav>
                                      </p:tavLst>
                                    </p:anim>
                                    <p:set>
                                      <p:cBhvr>
                                        <p:cTn id="272" dur="1" fill="hold">
                                          <p:stCondLst>
                                            <p:cond delay="499"/>
                                          </p:stCondLst>
                                        </p:cTn>
                                        <p:tgtEl>
                                          <p:spTgt spid="49"/>
                                        </p:tgtEl>
                                        <p:attrNameLst>
                                          <p:attrName>style.visibility</p:attrName>
                                        </p:attrNameLst>
                                      </p:cBhvr>
                                      <p:to>
                                        <p:strVal val="hidden"/>
                                      </p:to>
                                    </p:set>
                                  </p:childTnLst>
                                </p:cTn>
                              </p:par>
                              <p:par>
                                <p:cTn id="273" presetID="2" presetClass="exit" presetSubtype="4" fill="hold" grpId="0" nodeType="withEffect">
                                  <p:stCondLst>
                                    <p:cond delay="0"/>
                                  </p:stCondLst>
                                  <p:childTnLst>
                                    <p:anim calcmode="lin" valueType="num">
                                      <p:cBhvr additive="base">
                                        <p:cTn id="274" dur="500"/>
                                        <p:tgtEl>
                                          <p:spTgt spid="51"/>
                                        </p:tgtEl>
                                        <p:attrNameLst>
                                          <p:attrName>ppt_x</p:attrName>
                                        </p:attrNameLst>
                                      </p:cBhvr>
                                      <p:tavLst>
                                        <p:tav tm="0">
                                          <p:val>
                                            <p:strVal val="ppt_x"/>
                                          </p:val>
                                        </p:tav>
                                        <p:tav tm="100000">
                                          <p:val>
                                            <p:strVal val="ppt_x"/>
                                          </p:val>
                                        </p:tav>
                                      </p:tavLst>
                                    </p:anim>
                                    <p:anim calcmode="lin" valueType="num">
                                      <p:cBhvr additive="base">
                                        <p:cTn id="275" dur="500"/>
                                        <p:tgtEl>
                                          <p:spTgt spid="51"/>
                                        </p:tgtEl>
                                        <p:attrNameLst>
                                          <p:attrName>ppt_y</p:attrName>
                                        </p:attrNameLst>
                                      </p:cBhvr>
                                      <p:tavLst>
                                        <p:tav tm="0">
                                          <p:val>
                                            <p:strVal val="ppt_y"/>
                                          </p:val>
                                        </p:tav>
                                        <p:tav tm="100000">
                                          <p:val>
                                            <p:strVal val="1+ppt_h/2"/>
                                          </p:val>
                                        </p:tav>
                                      </p:tavLst>
                                    </p:anim>
                                    <p:set>
                                      <p:cBhvr>
                                        <p:cTn id="276" dur="1" fill="hold">
                                          <p:stCondLst>
                                            <p:cond delay="499"/>
                                          </p:stCondLst>
                                        </p:cTn>
                                        <p:tgtEl>
                                          <p:spTgt spid="51"/>
                                        </p:tgtEl>
                                        <p:attrNameLst>
                                          <p:attrName>style.visibility</p:attrName>
                                        </p:attrNameLst>
                                      </p:cBhvr>
                                      <p:to>
                                        <p:strVal val="hidden"/>
                                      </p:to>
                                    </p:set>
                                  </p:childTnLst>
                                </p:cTn>
                              </p:par>
                              <p:par>
                                <p:cTn id="277" presetID="2" presetClass="exit" presetSubtype="4" fill="hold" grpId="0" nodeType="withEffect">
                                  <p:stCondLst>
                                    <p:cond delay="0"/>
                                  </p:stCondLst>
                                  <p:childTnLst>
                                    <p:anim calcmode="lin" valueType="num">
                                      <p:cBhvr additive="base">
                                        <p:cTn id="278" dur="500"/>
                                        <p:tgtEl>
                                          <p:spTgt spid="52"/>
                                        </p:tgtEl>
                                        <p:attrNameLst>
                                          <p:attrName>ppt_x</p:attrName>
                                        </p:attrNameLst>
                                      </p:cBhvr>
                                      <p:tavLst>
                                        <p:tav tm="0">
                                          <p:val>
                                            <p:strVal val="ppt_x"/>
                                          </p:val>
                                        </p:tav>
                                        <p:tav tm="100000">
                                          <p:val>
                                            <p:strVal val="ppt_x"/>
                                          </p:val>
                                        </p:tav>
                                      </p:tavLst>
                                    </p:anim>
                                    <p:anim calcmode="lin" valueType="num">
                                      <p:cBhvr additive="base">
                                        <p:cTn id="279" dur="500"/>
                                        <p:tgtEl>
                                          <p:spTgt spid="52"/>
                                        </p:tgtEl>
                                        <p:attrNameLst>
                                          <p:attrName>ppt_y</p:attrName>
                                        </p:attrNameLst>
                                      </p:cBhvr>
                                      <p:tavLst>
                                        <p:tav tm="0">
                                          <p:val>
                                            <p:strVal val="ppt_y"/>
                                          </p:val>
                                        </p:tav>
                                        <p:tav tm="100000">
                                          <p:val>
                                            <p:strVal val="1+ppt_h/2"/>
                                          </p:val>
                                        </p:tav>
                                      </p:tavLst>
                                    </p:anim>
                                    <p:set>
                                      <p:cBhvr>
                                        <p:cTn id="280" dur="1" fill="hold">
                                          <p:stCondLst>
                                            <p:cond delay="499"/>
                                          </p:stCondLst>
                                        </p:cTn>
                                        <p:tgtEl>
                                          <p:spTgt spid="52"/>
                                        </p:tgtEl>
                                        <p:attrNameLst>
                                          <p:attrName>style.visibility</p:attrName>
                                        </p:attrNameLst>
                                      </p:cBhvr>
                                      <p:to>
                                        <p:strVal val="hidden"/>
                                      </p:to>
                                    </p:set>
                                  </p:childTnLst>
                                </p:cTn>
                              </p:par>
                              <p:par>
                                <p:cTn id="281" presetID="2" presetClass="exit" presetSubtype="4" fill="hold" grpId="0" nodeType="withEffect">
                                  <p:stCondLst>
                                    <p:cond delay="0"/>
                                  </p:stCondLst>
                                  <p:childTnLst>
                                    <p:anim calcmode="lin" valueType="num">
                                      <p:cBhvr additive="base">
                                        <p:cTn id="282" dur="500"/>
                                        <p:tgtEl>
                                          <p:spTgt spid="28"/>
                                        </p:tgtEl>
                                        <p:attrNameLst>
                                          <p:attrName>ppt_x</p:attrName>
                                        </p:attrNameLst>
                                      </p:cBhvr>
                                      <p:tavLst>
                                        <p:tav tm="0">
                                          <p:val>
                                            <p:strVal val="ppt_x"/>
                                          </p:val>
                                        </p:tav>
                                        <p:tav tm="100000">
                                          <p:val>
                                            <p:strVal val="ppt_x"/>
                                          </p:val>
                                        </p:tav>
                                      </p:tavLst>
                                    </p:anim>
                                    <p:anim calcmode="lin" valueType="num">
                                      <p:cBhvr additive="base">
                                        <p:cTn id="283" dur="500"/>
                                        <p:tgtEl>
                                          <p:spTgt spid="28"/>
                                        </p:tgtEl>
                                        <p:attrNameLst>
                                          <p:attrName>ppt_y</p:attrName>
                                        </p:attrNameLst>
                                      </p:cBhvr>
                                      <p:tavLst>
                                        <p:tav tm="0">
                                          <p:val>
                                            <p:strVal val="ppt_y"/>
                                          </p:val>
                                        </p:tav>
                                        <p:tav tm="100000">
                                          <p:val>
                                            <p:strVal val="1+ppt_h/2"/>
                                          </p:val>
                                        </p:tav>
                                      </p:tavLst>
                                    </p:anim>
                                    <p:set>
                                      <p:cBhvr>
                                        <p:cTn id="284" dur="1" fill="hold">
                                          <p:stCondLst>
                                            <p:cond delay="499"/>
                                          </p:stCondLst>
                                        </p:cTn>
                                        <p:tgtEl>
                                          <p:spTgt spid="28"/>
                                        </p:tgtEl>
                                        <p:attrNameLst>
                                          <p:attrName>style.visibility</p:attrName>
                                        </p:attrNameLst>
                                      </p:cBhvr>
                                      <p:to>
                                        <p:strVal val="hidden"/>
                                      </p:to>
                                    </p:set>
                                  </p:childTnLst>
                                </p:cTn>
                              </p:par>
                            </p:childTnLst>
                          </p:cTn>
                        </p:par>
                        <p:par>
                          <p:cTn id="285" fill="hold">
                            <p:stCondLst>
                              <p:cond delay="500"/>
                            </p:stCondLst>
                            <p:childTnLst>
                              <p:par>
                                <p:cTn id="286" presetID="2" presetClass="entr" presetSubtype="4" fill="hold" grpId="0" nodeType="afterEffect">
                                  <p:stCondLst>
                                    <p:cond delay="500"/>
                                  </p:stCondLst>
                                  <p:childTnLst>
                                    <p:set>
                                      <p:cBhvr>
                                        <p:cTn id="287" dur="1" fill="hold">
                                          <p:stCondLst>
                                            <p:cond delay="0"/>
                                          </p:stCondLst>
                                        </p:cTn>
                                        <p:tgtEl>
                                          <p:spTgt spid="80"/>
                                        </p:tgtEl>
                                        <p:attrNameLst>
                                          <p:attrName>style.visibility</p:attrName>
                                        </p:attrNameLst>
                                      </p:cBhvr>
                                      <p:to>
                                        <p:strVal val="visible"/>
                                      </p:to>
                                    </p:set>
                                    <p:anim calcmode="lin" valueType="num">
                                      <p:cBhvr additive="base">
                                        <p:cTn id="288" dur="500" fill="hold"/>
                                        <p:tgtEl>
                                          <p:spTgt spid="80"/>
                                        </p:tgtEl>
                                        <p:attrNameLst>
                                          <p:attrName>ppt_x</p:attrName>
                                        </p:attrNameLst>
                                      </p:cBhvr>
                                      <p:tavLst>
                                        <p:tav tm="0">
                                          <p:val>
                                            <p:strVal val="#ppt_x"/>
                                          </p:val>
                                        </p:tav>
                                        <p:tav tm="100000">
                                          <p:val>
                                            <p:strVal val="#ppt_x"/>
                                          </p:val>
                                        </p:tav>
                                      </p:tavLst>
                                    </p:anim>
                                    <p:anim calcmode="lin" valueType="num">
                                      <p:cBhvr additive="base">
                                        <p:cTn id="289" dur="500" fill="hold"/>
                                        <p:tgtEl>
                                          <p:spTgt spid="80"/>
                                        </p:tgtEl>
                                        <p:attrNameLst>
                                          <p:attrName>ppt_y</p:attrName>
                                        </p:attrNameLst>
                                      </p:cBhvr>
                                      <p:tavLst>
                                        <p:tav tm="0">
                                          <p:val>
                                            <p:strVal val="1+#ppt_h/2"/>
                                          </p:val>
                                        </p:tav>
                                        <p:tav tm="100000">
                                          <p:val>
                                            <p:strVal val="#ppt_y"/>
                                          </p:val>
                                        </p:tav>
                                      </p:tavLst>
                                    </p:anim>
                                  </p:childTnLst>
                                </p:cTn>
                              </p:par>
                              <p:par>
                                <p:cTn id="290" presetID="2" presetClass="entr" presetSubtype="4" fill="hold" grpId="0" nodeType="withEffect">
                                  <p:stCondLst>
                                    <p:cond delay="0"/>
                                  </p:stCondLst>
                                  <p:childTnLst>
                                    <p:set>
                                      <p:cBhvr>
                                        <p:cTn id="291" dur="1" fill="hold">
                                          <p:stCondLst>
                                            <p:cond delay="0"/>
                                          </p:stCondLst>
                                        </p:cTn>
                                        <p:tgtEl>
                                          <p:spTgt spid="79"/>
                                        </p:tgtEl>
                                        <p:attrNameLst>
                                          <p:attrName>style.visibility</p:attrName>
                                        </p:attrNameLst>
                                      </p:cBhvr>
                                      <p:to>
                                        <p:strVal val="visible"/>
                                      </p:to>
                                    </p:set>
                                    <p:anim calcmode="lin" valueType="num">
                                      <p:cBhvr additive="base">
                                        <p:cTn id="292" dur="500" fill="hold"/>
                                        <p:tgtEl>
                                          <p:spTgt spid="79"/>
                                        </p:tgtEl>
                                        <p:attrNameLst>
                                          <p:attrName>ppt_x</p:attrName>
                                        </p:attrNameLst>
                                      </p:cBhvr>
                                      <p:tavLst>
                                        <p:tav tm="0">
                                          <p:val>
                                            <p:strVal val="#ppt_x"/>
                                          </p:val>
                                        </p:tav>
                                        <p:tav tm="100000">
                                          <p:val>
                                            <p:strVal val="#ppt_x"/>
                                          </p:val>
                                        </p:tav>
                                      </p:tavLst>
                                    </p:anim>
                                    <p:anim calcmode="lin" valueType="num">
                                      <p:cBhvr additive="base">
                                        <p:cTn id="293" dur="500" fill="hold"/>
                                        <p:tgtEl>
                                          <p:spTgt spid="79"/>
                                        </p:tgtEl>
                                        <p:attrNameLst>
                                          <p:attrName>ppt_y</p:attrName>
                                        </p:attrNameLst>
                                      </p:cBhvr>
                                      <p:tavLst>
                                        <p:tav tm="0">
                                          <p:val>
                                            <p:strVal val="1+#ppt_h/2"/>
                                          </p:val>
                                        </p:tav>
                                        <p:tav tm="100000">
                                          <p:val>
                                            <p:strVal val="#ppt_y"/>
                                          </p:val>
                                        </p:tav>
                                      </p:tavLst>
                                    </p:anim>
                                  </p:childTnLst>
                                </p:cTn>
                              </p:par>
                              <p:par>
                                <p:cTn id="294" presetID="2" presetClass="entr" presetSubtype="4" fill="hold" grpId="0" nodeType="withEffect">
                                  <p:stCondLst>
                                    <p:cond delay="0"/>
                                  </p:stCondLst>
                                  <p:childTnLst>
                                    <p:set>
                                      <p:cBhvr>
                                        <p:cTn id="295" dur="1" fill="hold">
                                          <p:stCondLst>
                                            <p:cond delay="0"/>
                                          </p:stCondLst>
                                        </p:cTn>
                                        <p:tgtEl>
                                          <p:spTgt spid="81"/>
                                        </p:tgtEl>
                                        <p:attrNameLst>
                                          <p:attrName>style.visibility</p:attrName>
                                        </p:attrNameLst>
                                      </p:cBhvr>
                                      <p:to>
                                        <p:strVal val="visible"/>
                                      </p:to>
                                    </p:set>
                                    <p:anim calcmode="lin" valueType="num">
                                      <p:cBhvr additive="base">
                                        <p:cTn id="296" dur="500" fill="hold"/>
                                        <p:tgtEl>
                                          <p:spTgt spid="81"/>
                                        </p:tgtEl>
                                        <p:attrNameLst>
                                          <p:attrName>ppt_x</p:attrName>
                                        </p:attrNameLst>
                                      </p:cBhvr>
                                      <p:tavLst>
                                        <p:tav tm="0">
                                          <p:val>
                                            <p:strVal val="#ppt_x"/>
                                          </p:val>
                                        </p:tav>
                                        <p:tav tm="100000">
                                          <p:val>
                                            <p:strVal val="#ppt_x"/>
                                          </p:val>
                                        </p:tav>
                                      </p:tavLst>
                                    </p:anim>
                                    <p:anim calcmode="lin" valueType="num">
                                      <p:cBhvr additive="base">
                                        <p:cTn id="297" dur="500" fill="hold"/>
                                        <p:tgtEl>
                                          <p:spTgt spid="81"/>
                                        </p:tgtEl>
                                        <p:attrNameLst>
                                          <p:attrName>ppt_y</p:attrName>
                                        </p:attrNameLst>
                                      </p:cBhvr>
                                      <p:tavLst>
                                        <p:tav tm="0">
                                          <p:val>
                                            <p:strVal val="1+#ppt_h/2"/>
                                          </p:val>
                                        </p:tav>
                                        <p:tav tm="100000">
                                          <p:val>
                                            <p:strVal val="#ppt_y"/>
                                          </p:val>
                                        </p:tav>
                                      </p:tavLst>
                                    </p:anim>
                                  </p:childTnLst>
                                </p:cTn>
                              </p:par>
                              <p:par>
                                <p:cTn id="298" presetID="2" presetClass="entr" presetSubtype="4" fill="hold" grpId="0" nodeType="withEffect">
                                  <p:stCondLst>
                                    <p:cond delay="0"/>
                                  </p:stCondLst>
                                  <p:childTnLst>
                                    <p:set>
                                      <p:cBhvr>
                                        <p:cTn id="299" dur="1" fill="hold">
                                          <p:stCondLst>
                                            <p:cond delay="0"/>
                                          </p:stCondLst>
                                        </p:cTn>
                                        <p:tgtEl>
                                          <p:spTgt spid="82"/>
                                        </p:tgtEl>
                                        <p:attrNameLst>
                                          <p:attrName>style.visibility</p:attrName>
                                        </p:attrNameLst>
                                      </p:cBhvr>
                                      <p:to>
                                        <p:strVal val="visible"/>
                                      </p:to>
                                    </p:set>
                                    <p:anim calcmode="lin" valueType="num">
                                      <p:cBhvr additive="base">
                                        <p:cTn id="300" dur="500" fill="hold"/>
                                        <p:tgtEl>
                                          <p:spTgt spid="82"/>
                                        </p:tgtEl>
                                        <p:attrNameLst>
                                          <p:attrName>ppt_x</p:attrName>
                                        </p:attrNameLst>
                                      </p:cBhvr>
                                      <p:tavLst>
                                        <p:tav tm="0">
                                          <p:val>
                                            <p:strVal val="#ppt_x"/>
                                          </p:val>
                                        </p:tav>
                                        <p:tav tm="100000">
                                          <p:val>
                                            <p:strVal val="#ppt_x"/>
                                          </p:val>
                                        </p:tav>
                                      </p:tavLst>
                                    </p:anim>
                                    <p:anim calcmode="lin" valueType="num">
                                      <p:cBhvr additive="base">
                                        <p:cTn id="301" dur="500" fill="hold"/>
                                        <p:tgtEl>
                                          <p:spTgt spid="82"/>
                                        </p:tgtEl>
                                        <p:attrNameLst>
                                          <p:attrName>ppt_y</p:attrName>
                                        </p:attrNameLst>
                                      </p:cBhvr>
                                      <p:tavLst>
                                        <p:tav tm="0">
                                          <p:val>
                                            <p:strVal val="1+#ppt_h/2"/>
                                          </p:val>
                                        </p:tav>
                                        <p:tav tm="100000">
                                          <p:val>
                                            <p:strVal val="#ppt_y"/>
                                          </p:val>
                                        </p:tav>
                                      </p:tavLst>
                                    </p:anim>
                                  </p:childTnLst>
                                </p:cTn>
                              </p:par>
                              <p:par>
                                <p:cTn id="302" presetID="2" presetClass="entr" presetSubtype="4" fill="hold" grpId="0" nodeType="withEffect">
                                  <p:stCondLst>
                                    <p:cond delay="0"/>
                                  </p:stCondLst>
                                  <p:childTnLst>
                                    <p:set>
                                      <p:cBhvr>
                                        <p:cTn id="303" dur="1" fill="hold">
                                          <p:stCondLst>
                                            <p:cond delay="0"/>
                                          </p:stCondLst>
                                        </p:cTn>
                                        <p:tgtEl>
                                          <p:spTgt spid="78"/>
                                        </p:tgtEl>
                                        <p:attrNameLst>
                                          <p:attrName>style.visibility</p:attrName>
                                        </p:attrNameLst>
                                      </p:cBhvr>
                                      <p:to>
                                        <p:strVal val="visible"/>
                                      </p:to>
                                    </p:set>
                                    <p:anim calcmode="lin" valueType="num">
                                      <p:cBhvr additive="base">
                                        <p:cTn id="304" dur="500" fill="hold"/>
                                        <p:tgtEl>
                                          <p:spTgt spid="78"/>
                                        </p:tgtEl>
                                        <p:attrNameLst>
                                          <p:attrName>ppt_x</p:attrName>
                                        </p:attrNameLst>
                                      </p:cBhvr>
                                      <p:tavLst>
                                        <p:tav tm="0">
                                          <p:val>
                                            <p:strVal val="#ppt_x"/>
                                          </p:val>
                                        </p:tav>
                                        <p:tav tm="100000">
                                          <p:val>
                                            <p:strVal val="#ppt_x"/>
                                          </p:val>
                                        </p:tav>
                                      </p:tavLst>
                                    </p:anim>
                                    <p:anim calcmode="lin" valueType="num">
                                      <p:cBhvr additive="base">
                                        <p:cTn id="305" dur="500" fill="hold"/>
                                        <p:tgtEl>
                                          <p:spTgt spid="78"/>
                                        </p:tgtEl>
                                        <p:attrNameLst>
                                          <p:attrName>ppt_y</p:attrName>
                                        </p:attrNameLst>
                                      </p:cBhvr>
                                      <p:tavLst>
                                        <p:tav tm="0">
                                          <p:val>
                                            <p:strVal val="1+#ppt_h/2"/>
                                          </p:val>
                                        </p:tav>
                                        <p:tav tm="100000">
                                          <p:val>
                                            <p:strVal val="#ppt_y"/>
                                          </p:val>
                                        </p:tav>
                                      </p:tavLst>
                                    </p:anim>
                                  </p:childTnLst>
                                </p:cTn>
                              </p:par>
                            </p:childTnLst>
                          </p:cTn>
                        </p:par>
                        <p:par>
                          <p:cTn id="306" fill="hold">
                            <p:stCondLst>
                              <p:cond delay="1500"/>
                            </p:stCondLst>
                            <p:childTnLst>
                              <p:par>
                                <p:cTn id="307" presetID="10" presetClass="exit" presetSubtype="0" fill="hold" grpId="1" nodeType="afterEffect">
                                  <p:stCondLst>
                                    <p:cond delay="0"/>
                                  </p:stCondLst>
                                  <p:childTnLst>
                                    <p:animEffect transition="out" filter="fade">
                                      <p:cBhvr>
                                        <p:cTn id="308" dur="500"/>
                                        <p:tgtEl>
                                          <p:spTgt spid="90"/>
                                        </p:tgtEl>
                                      </p:cBhvr>
                                    </p:animEffect>
                                    <p:set>
                                      <p:cBhvr>
                                        <p:cTn id="309" dur="1" fill="hold">
                                          <p:stCondLst>
                                            <p:cond delay="499"/>
                                          </p:stCondLst>
                                        </p:cTn>
                                        <p:tgtEl>
                                          <p:spTgt spid="90"/>
                                        </p:tgtEl>
                                        <p:attrNameLst>
                                          <p:attrName>style.visibility</p:attrName>
                                        </p:attrNameLst>
                                      </p:cBhvr>
                                      <p:to>
                                        <p:strVal val="hidden"/>
                                      </p:to>
                                    </p:set>
                                  </p:childTnLst>
                                </p:cTn>
                              </p:par>
                            </p:childTnLst>
                          </p:cTn>
                        </p:par>
                        <p:par>
                          <p:cTn id="310" fill="hold">
                            <p:stCondLst>
                              <p:cond delay="2000"/>
                            </p:stCondLst>
                            <p:childTnLst>
                              <p:par>
                                <p:cTn id="311" presetID="10" presetClass="entr" presetSubtype="0" fill="hold" grpId="0" nodeType="afterEffect">
                                  <p:stCondLst>
                                    <p:cond delay="0"/>
                                  </p:stCondLst>
                                  <p:childTnLst>
                                    <p:set>
                                      <p:cBhvr>
                                        <p:cTn id="312" dur="1" fill="hold">
                                          <p:stCondLst>
                                            <p:cond delay="0"/>
                                          </p:stCondLst>
                                        </p:cTn>
                                        <p:tgtEl>
                                          <p:spTgt spid="92"/>
                                        </p:tgtEl>
                                        <p:attrNameLst>
                                          <p:attrName>style.visibility</p:attrName>
                                        </p:attrNameLst>
                                      </p:cBhvr>
                                      <p:to>
                                        <p:strVal val="visible"/>
                                      </p:to>
                                    </p:set>
                                    <p:animEffect transition="in" filter="fade">
                                      <p:cBhvr>
                                        <p:cTn id="313"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36" grpId="0" animBg="1"/>
      <p:bldP spid="57" grpId="0" animBg="1"/>
      <p:bldP spid="27" grpId="0" animBg="1"/>
      <p:bldP spid="60" grpId="0" animBg="1"/>
      <p:bldP spid="61" grpId="0" animBg="1"/>
      <p:bldP spid="62" grpId="0" animBg="1"/>
      <p:bldP spid="65" grpId="0" animBg="1"/>
      <p:bldP spid="66" grpId="0" animBg="1"/>
      <p:bldP spid="68" grpId="0" animBg="1"/>
      <p:bldP spid="72" grpId="0" animBg="1"/>
      <p:bldP spid="76" grpId="0" animBg="1"/>
      <p:bldP spid="78" grpId="0" animBg="1"/>
      <p:bldP spid="63" grpId="0" animBg="1"/>
      <p:bldP spid="64" grpId="0" animBg="1"/>
      <p:bldP spid="67" grpId="0" animBg="1"/>
      <p:bldP spid="73" grpId="0" animBg="1"/>
      <p:bldP spid="75" grpId="0" animBg="1"/>
      <p:bldP spid="77" grpId="0" animBg="1"/>
      <p:bldP spid="79" grpId="0" animBg="1"/>
      <p:bldP spid="80" grpId="0" animBg="1"/>
      <p:bldP spid="81" grpId="0" animBg="1"/>
      <p:bldP spid="69" grpId="0" animBg="1"/>
      <p:bldP spid="70" grpId="0" animBg="1"/>
      <p:bldP spid="71" grpId="0" animBg="1"/>
      <p:bldP spid="74" grpId="0" animBg="1"/>
      <p:bldP spid="82" grpId="0" animBg="1"/>
      <p:bldP spid="58" grpId="0" animBg="1"/>
      <p:bldP spid="53" grpId="0" animBg="1"/>
      <p:bldP spid="54" grpId="0" animBg="1"/>
      <p:bldP spid="55" grpId="0" animBg="1"/>
      <p:bldP spid="56" grpId="0" animBg="1"/>
      <p:bldP spid="20" grpId="0" animBg="1"/>
      <p:bldP spid="24" grpId="0" animBg="1"/>
      <p:bldP spid="42" grpId="0" animBg="1"/>
      <p:bldP spid="48" grpId="0" animBg="1"/>
      <p:bldP spid="40" grpId="0" animBg="1"/>
      <p:bldP spid="44" grpId="0" animBg="1"/>
      <p:bldP spid="25" grpId="0" animBg="1"/>
      <p:bldP spid="26" grpId="0" animBg="1"/>
      <p:bldP spid="28" grpId="0" animBg="1"/>
      <p:bldP spid="29" grpId="0" animBg="1"/>
      <p:bldP spid="30" grpId="0" animBg="1"/>
      <p:bldP spid="31" grpId="0" animBg="1"/>
      <p:bldP spid="33" grpId="0" animBg="1"/>
      <p:bldP spid="34" grpId="0" animBg="1"/>
      <p:bldP spid="35" grpId="0" animBg="1"/>
      <p:bldP spid="37" grpId="0" animBg="1"/>
      <p:bldP spid="38" grpId="0" animBg="1"/>
      <p:bldP spid="39" grpId="0" animBg="1"/>
      <p:bldP spid="41" grpId="0" animBg="1"/>
      <p:bldP spid="43" grpId="0" animBg="1"/>
      <p:bldP spid="45" grpId="0" animBg="1"/>
      <p:bldP spid="46" grpId="0" animBg="1"/>
      <p:bldP spid="47" grpId="0" animBg="1"/>
      <p:bldP spid="49" grpId="0" animBg="1"/>
      <p:bldP spid="50" grpId="0" animBg="1"/>
      <p:bldP spid="51" grpId="0" animBg="1"/>
      <p:bldP spid="52" grpId="0" animBg="1"/>
      <p:bldP spid="32" grpId="0" animBg="1"/>
      <p:bldP spid="5" grpId="0"/>
      <p:bldP spid="88" grpId="0"/>
      <p:bldP spid="88" grpId="1"/>
      <p:bldP spid="89" grpId="0"/>
      <p:bldP spid="89" grpId="1"/>
      <p:bldP spid="90" grpId="0"/>
      <p:bldP spid="90" grpId="1"/>
      <p:bldP spid="91" grpId="0"/>
      <p:bldP spid="91" grpId="1"/>
      <p:bldP spid="92" grpId="0"/>
      <p:bldP spid="93" grpId="0"/>
      <p:bldP spid="9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Chart 1"/>
          <p:cNvGraphicFramePr>
            <a:graphicFrameLocks/>
          </p:cNvGraphicFramePr>
          <p:nvPr>
            <p:extLst>
              <p:ext uri="{D42A27DB-BD31-4B8C-83A1-F6EECF244321}">
                <p14:modId xmlns:p14="http://schemas.microsoft.com/office/powerpoint/2010/main" val="2758687610"/>
              </p:ext>
            </p:extLst>
          </p:nvPr>
        </p:nvGraphicFramePr>
        <p:xfrm>
          <a:off x="647700" y="304800"/>
          <a:ext cx="7848600" cy="6477000"/>
        </p:xfrm>
        <a:graphic>
          <a:graphicData uri="http://schemas.openxmlformats.org/drawingml/2006/chart">
            <c:chart xmlns:c="http://schemas.openxmlformats.org/drawingml/2006/chart" xmlns:r="http://schemas.openxmlformats.org/officeDocument/2006/relationships" r:id="rId2"/>
          </a:graphicData>
        </a:graphic>
      </p:graphicFrame>
      <p:sp>
        <p:nvSpPr>
          <p:cNvPr id="4" name="Water Heaters Text Box"/>
          <p:cNvSpPr txBox="1"/>
          <p:nvPr/>
        </p:nvSpPr>
        <p:spPr>
          <a:xfrm>
            <a:off x="2974848" y="534215"/>
            <a:ext cx="4495800" cy="461665"/>
          </a:xfrm>
          <a:prstGeom prst="rect">
            <a:avLst/>
          </a:prstGeom>
          <a:noFill/>
        </p:spPr>
        <p:txBody>
          <a:bodyPr wrap="square" rtlCol="0">
            <a:spAutoFit/>
          </a:bodyPr>
          <a:lstStyle/>
          <a:p>
            <a:r>
              <a:rPr lang="en-US" sz="2400" baseline="0" dirty="0" smtClean="0">
                <a:latin typeface="+mj-lt"/>
              </a:rPr>
              <a:t>Water Heaters</a:t>
            </a:r>
            <a:endParaRPr lang="en-US" sz="2400" baseline="0" dirty="0">
              <a:latin typeface="+mj-lt"/>
            </a:endParaRPr>
          </a:p>
        </p:txBody>
      </p:sp>
      <p:sp>
        <p:nvSpPr>
          <p:cNvPr id="5" name="Reflector TextBox"/>
          <p:cNvSpPr txBox="1"/>
          <p:nvPr/>
        </p:nvSpPr>
        <p:spPr>
          <a:xfrm>
            <a:off x="2971800" y="515927"/>
            <a:ext cx="4495800" cy="461665"/>
          </a:xfrm>
          <a:prstGeom prst="rect">
            <a:avLst/>
          </a:prstGeom>
          <a:noFill/>
        </p:spPr>
        <p:txBody>
          <a:bodyPr wrap="square" rtlCol="0">
            <a:spAutoFit/>
          </a:bodyPr>
          <a:lstStyle/>
          <a:p>
            <a:r>
              <a:rPr lang="en-US" sz="2400" baseline="0" dirty="0" smtClean="0">
                <a:latin typeface="+mj-lt"/>
              </a:rPr>
              <a:t>Reflector Lamps</a:t>
            </a:r>
            <a:endParaRPr lang="en-US" sz="2400" baseline="0" dirty="0">
              <a:latin typeface="+mj-lt"/>
            </a:endParaRPr>
          </a:p>
        </p:txBody>
      </p:sp>
      <p:sp>
        <p:nvSpPr>
          <p:cNvPr id="3" name="DT Text Box"/>
          <p:cNvSpPr txBox="1"/>
          <p:nvPr/>
        </p:nvSpPr>
        <p:spPr>
          <a:xfrm>
            <a:off x="2971800" y="531167"/>
            <a:ext cx="4495800" cy="461665"/>
          </a:xfrm>
          <a:prstGeom prst="rect">
            <a:avLst/>
          </a:prstGeom>
          <a:noFill/>
        </p:spPr>
        <p:txBody>
          <a:bodyPr wrap="square" rtlCol="0">
            <a:spAutoFit/>
          </a:bodyPr>
          <a:lstStyle/>
          <a:p>
            <a:r>
              <a:rPr lang="en-US" sz="2400" baseline="0" dirty="0" smtClean="0">
                <a:latin typeface="+mj-lt"/>
              </a:rPr>
              <a:t>Distribution Transformers</a:t>
            </a:r>
            <a:endParaRPr lang="en-US" sz="2400" baseline="0" dirty="0">
              <a:latin typeface="+mj-lt"/>
            </a:endParaRPr>
          </a:p>
        </p:txBody>
      </p:sp>
      <p:sp>
        <p:nvSpPr>
          <p:cNvPr id="7" name="TextBox 6"/>
          <p:cNvSpPr txBox="1"/>
          <p:nvPr/>
        </p:nvSpPr>
        <p:spPr>
          <a:xfrm>
            <a:off x="152400" y="1600200"/>
            <a:ext cx="400110" cy="3920430"/>
          </a:xfrm>
          <a:prstGeom prst="rect">
            <a:avLst/>
          </a:prstGeom>
          <a:noFill/>
        </p:spPr>
        <p:txBody>
          <a:bodyPr vert="vert270" wrap="square" rtlCol="0">
            <a:spAutoFit/>
          </a:bodyPr>
          <a:lstStyle/>
          <a:p>
            <a:r>
              <a:rPr lang="en-US" sz="1400" baseline="0" dirty="0" smtClean="0"/>
              <a:t>Regional Energy Savings due to Standards</a:t>
            </a:r>
            <a:endParaRPr lang="en-US" sz="1400" baseline="0" dirty="0"/>
          </a:p>
        </p:txBody>
      </p:sp>
    </p:spTree>
    <p:extLst>
      <p:ext uri="{BB962C8B-B14F-4D97-AF65-F5344CB8AC3E}">
        <p14:creationId xmlns:p14="http://schemas.microsoft.com/office/powerpoint/2010/main" val="23848828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up)">
                                      <p:cBhvr>
                                        <p:cTn id="11" dur="2000"/>
                                        <p:tgtEl>
                                          <p:spTgt spid="2">
                                            <p:graphicEl>
                                              <a:chart seriesIdx="0" categoryIdx="-4" bldStep="series"/>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xit" presetSubtype="4" fill="hold" grpId="1" nodeType="clickEffect">
                                  <p:stCondLst>
                                    <p:cond delay="0"/>
                                  </p:stCondLst>
                                  <p:childTnLst>
                                    <p:animEffect transition="out" filter="wipe(down)">
                                      <p:cBhvr>
                                        <p:cTn id="15" dur="2000"/>
                                        <p:tgtEl>
                                          <p:spTgt spid="2">
                                            <p:graphicEl>
                                              <a:chart seriesIdx="0" categoryIdx="-4" bldStep="series"/>
                                            </p:graphicEl>
                                          </p:spTgt>
                                        </p:tgtEl>
                                      </p:cBhvr>
                                    </p:animEffect>
                                    <p:set>
                                      <p:cBhvr>
                                        <p:cTn id="16" dur="1" fill="hold">
                                          <p:stCondLst>
                                            <p:cond delay="1999"/>
                                          </p:stCondLst>
                                        </p:cTn>
                                        <p:tgtEl>
                                          <p:spTgt spid="2">
                                            <p:graphicEl>
                                              <a:chart seriesIdx="0" categoryIdx="-4" bldStep="series"/>
                                            </p:graphicEl>
                                          </p:spTgt>
                                        </p:tgtEl>
                                        <p:attrNameLst>
                                          <p:attrName>style.visibility</p:attrName>
                                        </p:attrNameLst>
                                      </p:cBhvr>
                                      <p:to>
                                        <p:strVal val="hidden"/>
                                      </p:to>
                                    </p:set>
                                  </p:childTnLst>
                                </p:cTn>
                              </p:par>
                              <p:par>
                                <p:cTn id="17" presetID="22" presetClass="exit" presetSubtype="4" fill="hold" grpId="1" nodeType="withEffect">
                                  <p:stCondLst>
                                    <p:cond delay="0"/>
                                  </p:stCondLst>
                                  <p:childTnLst>
                                    <p:animEffect transition="out" filter="wipe(down)">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par>
                                <p:cTn id="20" presetID="22" presetClass="entr" presetSubtype="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par>
                                <p:cTn id="23" presetID="22" presetClass="entr" presetSubtype="1" fill="hold" grpId="2" nodeType="withEffect">
                                  <p:stCondLst>
                                    <p:cond delay="0"/>
                                  </p:stCondLst>
                                  <p:childTnLst>
                                    <p:set>
                                      <p:cBhvr>
                                        <p:cTn id="24"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up)">
                                      <p:cBhvr>
                                        <p:cTn id="25" dur="2000"/>
                                        <p:tgtEl>
                                          <p:spTgt spid="2">
                                            <p:graphicEl>
                                              <a:chart seriesIdx="1" categoryIdx="-4" bldStep="series"/>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3" nodeType="clickEffect">
                                  <p:stCondLst>
                                    <p:cond delay="0"/>
                                  </p:stCondLst>
                                  <p:childTnLst>
                                    <p:animEffect transition="out" filter="wipe(down)">
                                      <p:cBhvr>
                                        <p:cTn id="29" dur="2000"/>
                                        <p:tgtEl>
                                          <p:spTgt spid="2">
                                            <p:graphicEl>
                                              <a:chart seriesIdx="1" categoryIdx="-4" bldStep="series"/>
                                            </p:graphicEl>
                                          </p:spTgt>
                                        </p:tgtEl>
                                      </p:cBhvr>
                                    </p:animEffect>
                                    <p:set>
                                      <p:cBhvr>
                                        <p:cTn id="30" dur="1" fill="hold">
                                          <p:stCondLst>
                                            <p:cond delay="1999"/>
                                          </p:stCondLst>
                                        </p:cTn>
                                        <p:tgtEl>
                                          <p:spTgt spid="2">
                                            <p:graphicEl>
                                              <a:chart seriesIdx="1" categoryIdx="-4" bldStep="series"/>
                                            </p:graphicEl>
                                          </p:spTgt>
                                        </p:tgtEl>
                                        <p:attrNameLst>
                                          <p:attrName>style.visibility</p:attrName>
                                        </p:attrNameLst>
                                      </p:cBhvr>
                                      <p:to>
                                        <p:strVal val="hidden"/>
                                      </p:to>
                                    </p:set>
                                  </p:childTnLst>
                                </p:cTn>
                              </p:par>
                              <p:par>
                                <p:cTn id="31" presetID="22" presetClass="exit" presetSubtype="4" fill="hold" grpId="1" nodeType="withEffect">
                                  <p:stCondLst>
                                    <p:cond delay="0"/>
                                  </p:stCondLst>
                                  <p:childTnLst>
                                    <p:animEffect transition="out" filter="wipe(down)">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22" presetClass="entr" presetSubtype="1"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par>
                                <p:cTn id="37" presetID="22" presetClass="entr" presetSubtype="1" fill="hold" grpId="4" nodeType="withEffect">
                                  <p:stCondLst>
                                    <p:cond delay="0"/>
                                  </p:stCondLst>
                                  <p:childTnLst>
                                    <p:set>
                                      <p:cBhvr>
                                        <p:cTn id="38"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up)">
                                      <p:cBhvr>
                                        <p:cTn id="39" dur="2000"/>
                                        <p:tgtEl>
                                          <p:spTgt spid="2">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series"/>
        </p:bldSub>
      </p:bldGraphic>
      <p:bldGraphic spid="2" grpId="1" uiExpand="1">
        <p:bldSub>
          <a:bldChart bld="series"/>
        </p:bldSub>
      </p:bldGraphic>
      <p:bldGraphic spid="2" grpId="2" uiExpand="1">
        <p:bldSub>
          <a:bldChart bld="series"/>
        </p:bldSub>
      </p:bldGraphic>
      <p:bldGraphic spid="2" grpId="3" uiExpand="1">
        <p:bldSub>
          <a:bldChart bld="series"/>
        </p:bldSub>
      </p:bldGraphic>
      <p:bldGraphic spid="2" grpId="4" uiExpand="1">
        <p:bldSub>
          <a:bldChart bld="series"/>
        </p:bldSub>
      </p:bldGraphic>
      <p:bldP spid="4" grpId="0"/>
      <p:bldP spid="4" grpId="1"/>
      <p:bldP spid="5" grpId="0"/>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17653"/>
            <a:ext cx="9144000" cy="685800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p:nvSpPr>
        <p:spPr>
          <a:xfrm>
            <a:off x="1714095" y="4504848"/>
            <a:ext cx="1356616"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Unit Failures in Stock</a:t>
            </a:r>
            <a:endParaRPr lang="en-US" sz="2400" dirty="0">
              <a:solidFill>
                <a:schemeClr val="tx1"/>
              </a:solidFill>
            </a:endParaRPr>
          </a:p>
        </p:txBody>
      </p:sp>
      <p:cxnSp>
        <p:nvCxnSpPr>
          <p:cNvPr id="67" name="Straight Arrow Connector 66"/>
          <p:cNvCxnSpPr>
            <a:stCxn id="43" idx="3"/>
            <a:endCxn id="15" idx="1"/>
          </p:cNvCxnSpPr>
          <p:nvPr/>
        </p:nvCxnSpPr>
        <p:spPr>
          <a:xfrm>
            <a:off x="1153236" y="4704080"/>
            <a:ext cx="560859" cy="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86133" y="4504848"/>
            <a:ext cx="1067103"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Installed Stock</a:t>
            </a:r>
            <a:endParaRPr lang="en-US" sz="2400" dirty="0">
              <a:solidFill>
                <a:schemeClr val="tx1"/>
              </a:solidFill>
            </a:endParaRPr>
          </a:p>
        </p:txBody>
      </p:sp>
      <p:sp>
        <p:nvSpPr>
          <p:cNvPr id="45" name="Rectangle 44"/>
          <p:cNvSpPr/>
          <p:nvPr/>
        </p:nvSpPr>
        <p:spPr>
          <a:xfrm>
            <a:off x="3490122" y="4504848"/>
            <a:ext cx="1404532"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Replacement Shipments</a:t>
            </a:r>
            <a:endParaRPr lang="en-US" sz="2400" dirty="0">
              <a:solidFill>
                <a:schemeClr val="tx1"/>
              </a:solidFill>
            </a:endParaRPr>
          </a:p>
        </p:txBody>
      </p:sp>
      <p:cxnSp>
        <p:nvCxnSpPr>
          <p:cNvPr id="25" name="Elbow Connector 24"/>
          <p:cNvCxnSpPr>
            <a:stCxn id="57" idx="3"/>
            <a:endCxn id="59" idx="1"/>
          </p:cNvCxnSpPr>
          <p:nvPr/>
        </p:nvCxnSpPr>
        <p:spPr>
          <a:xfrm>
            <a:off x="2679561" y="2866232"/>
            <a:ext cx="821204" cy="244773"/>
          </a:xfrm>
          <a:prstGeom prst="bentConnector3">
            <a:avLst>
              <a:gd name="adj1" fmla="val 50000"/>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1002776" y="2667000"/>
            <a:ext cx="1676785"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New Housing Units</a:t>
            </a:r>
            <a:endParaRPr lang="en-US" sz="2400" dirty="0">
              <a:solidFill>
                <a:schemeClr val="tx1"/>
              </a:solidFill>
            </a:endParaRPr>
          </a:p>
        </p:txBody>
      </p:sp>
      <p:sp>
        <p:nvSpPr>
          <p:cNvPr id="58" name="Rectangle 57"/>
          <p:cNvSpPr/>
          <p:nvPr/>
        </p:nvSpPr>
        <p:spPr>
          <a:xfrm>
            <a:off x="1002776" y="3212115"/>
            <a:ext cx="1676785"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Saturation Rate</a:t>
            </a:r>
            <a:endParaRPr lang="en-US" sz="2400" dirty="0">
              <a:solidFill>
                <a:schemeClr val="tx1"/>
              </a:solidFill>
            </a:endParaRPr>
          </a:p>
        </p:txBody>
      </p:sp>
      <p:sp>
        <p:nvSpPr>
          <p:cNvPr id="59" name="Rectangle 58"/>
          <p:cNvSpPr/>
          <p:nvPr/>
        </p:nvSpPr>
        <p:spPr>
          <a:xfrm>
            <a:off x="3500765" y="2911773"/>
            <a:ext cx="1393889"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New Construction Shipments</a:t>
            </a:r>
            <a:endParaRPr lang="en-US" sz="2400" dirty="0">
              <a:solidFill>
                <a:schemeClr val="tx1"/>
              </a:solidFill>
            </a:endParaRPr>
          </a:p>
        </p:txBody>
      </p:sp>
      <p:sp>
        <p:nvSpPr>
          <p:cNvPr id="60" name="Rectangle 59"/>
          <p:cNvSpPr/>
          <p:nvPr/>
        </p:nvSpPr>
        <p:spPr>
          <a:xfrm>
            <a:off x="5362232" y="2936349"/>
            <a:ext cx="1704730"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New Installations </a:t>
            </a:r>
            <a:endParaRPr lang="en-US" sz="2400" dirty="0">
              <a:solidFill>
                <a:schemeClr val="tx1"/>
              </a:solidFill>
            </a:endParaRPr>
          </a:p>
        </p:txBody>
      </p:sp>
      <p:sp>
        <p:nvSpPr>
          <p:cNvPr id="65" name="Rectangle 64"/>
          <p:cNvSpPr/>
          <p:nvPr/>
        </p:nvSpPr>
        <p:spPr>
          <a:xfrm>
            <a:off x="5362232" y="4525168"/>
            <a:ext cx="1793400"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Unit Failures in Stock</a:t>
            </a:r>
            <a:endParaRPr lang="en-US" sz="2400" dirty="0">
              <a:solidFill>
                <a:schemeClr val="tx1"/>
              </a:solidFill>
            </a:endParaRPr>
          </a:p>
        </p:txBody>
      </p:sp>
      <p:sp>
        <p:nvSpPr>
          <p:cNvPr id="69" name="Rectangle 68"/>
          <p:cNvSpPr/>
          <p:nvPr/>
        </p:nvSpPr>
        <p:spPr>
          <a:xfrm>
            <a:off x="6637106" y="567088"/>
            <a:ext cx="2257059" cy="1006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600" b="1" dirty="0" smtClean="0">
                <a:solidFill>
                  <a:schemeClr val="tx1"/>
                </a:solidFill>
              </a:rPr>
              <a:t>Installed Stock</a:t>
            </a:r>
            <a:endParaRPr lang="en-US" sz="3600" b="1" dirty="0">
              <a:solidFill>
                <a:schemeClr val="tx1"/>
              </a:solidFill>
            </a:endParaRPr>
          </a:p>
        </p:txBody>
      </p:sp>
      <p:sp>
        <p:nvSpPr>
          <p:cNvPr id="70" name="Rectangle 69"/>
          <p:cNvSpPr/>
          <p:nvPr/>
        </p:nvSpPr>
        <p:spPr>
          <a:xfrm>
            <a:off x="3243631" y="567088"/>
            <a:ext cx="2555852" cy="854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600" b="1" dirty="0">
                <a:solidFill>
                  <a:schemeClr val="tx1"/>
                </a:solidFill>
              </a:rPr>
              <a:t>Average </a:t>
            </a:r>
            <a:r>
              <a:rPr lang="en-US" sz="3600" b="1" dirty="0" smtClean="0">
                <a:solidFill>
                  <a:schemeClr val="tx1"/>
                </a:solidFill>
              </a:rPr>
              <a:t>UEC Installed </a:t>
            </a:r>
            <a:r>
              <a:rPr lang="en-US" sz="3600" b="1" dirty="0">
                <a:solidFill>
                  <a:schemeClr val="tx1"/>
                </a:solidFill>
              </a:rPr>
              <a:t>Stock</a:t>
            </a:r>
          </a:p>
        </p:txBody>
      </p:sp>
      <p:sp>
        <p:nvSpPr>
          <p:cNvPr id="71" name="Rectangle 70"/>
          <p:cNvSpPr/>
          <p:nvPr/>
        </p:nvSpPr>
        <p:spPr>
          <a:xfrm>
            <a:off x="5252245" y="3726045"/>
            <a:ext cx="1890917" cy="3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Previous Year</a:t>
            </a:r>
            <a:r>
              <a:rPr lang="en-US" sz="2400" baseline="0" dirty="0" smtClean="0">
                <a:solidFill>
                  <a:schemeClr val="tx1"/>
                </a:solidFill>
              </a:rPr>
              <a:t> </a:t>
            </a:r>
            <a:r>
              <a:rPr lang="en-US" sz="2400" dirty="0" smtClean="0">
                <a:solidFill>
                  <a:schemeClr val="tx1"/>
                </a:solidFill>
              </a:rPr>
              <a:t>Installed Stock</a:t>
            </a:r>
            <a:endParaRPr lang="en-US" sz="2400" dirty="0">
              <a:solidFill>
                <a:schemeClr val="tx1"/>
              </a:solidFill>
            </a:endParaRPr>
          </a:p>
        </p:txBody>
      </p:sp>
      <p:cxnSp>
        <p:nvCxnSpPr>
          <p:cNvPr id="72" name="Straight Arrow Connector 71"/>
          <p:cNvCxnSpPr>
            <a:stCxn id="15" idx="3"/>
            <a:endCxn id="45" idx="1"/>
          </p:cNvCxnSpPr>
          <p:nvPr/>
        </p:nvCxnSpPr>
        <p:spPr>
          <a:xfrm>
            <a:off x="3070711" y="4704080"/>
            <a:ext cx="419411" cy="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76" name="Elbow Connector 75"/>
          <p:cNvCxnSpPr>
            <a:stCxn id="58" idx="3"/>
            <a:endCxn id="59" idx="1"/>
          </p:cNvCxnSpPr>
          <p:nvPr/>
        </p:nvCxnSpPr>
        <p:spPr>
          <a:xfrm flipV="1">
            <a:off x="2679561" y="3111005"/>
            <a:ext cx="821204" cy="300342"/>
          </a:xfrm>
          <a:prstGeom prst="bentConnector3">
            <a:avLst>
              <a:gd name="adj1" fmla="val 50000"/>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92" name="Elbow Connector 91"/>
          <p:cNvCxnSpPr/>
          <p:nvPr/>
        </p:nvCxnSpPr>
        <p:spPr>
          <a:xfrm>
            <a:off x="4809027" y="3065464"/>
            <a:ext cx="682020" cy="269349"/>
          </a:xfrm>
          <a:prstGeom prst="bentConnector3">
            <a:avLst>
              <a:gd name="adj1" fmla="val 50000"/>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01" name="Elbow Connector 100"/>
          <p:cNvCxnSpPr/>
          <p:nvPr/>
        </p:nvCxnSpPr>
        <p:spPr>
          <a:xfrm flipV="1">
            <a:off x="7136778" y="1976894"/>
            <a:ext cx="823839" cy="2747506"/>
          </a:xfrm>
          <a:prstGeom prst="bentConnector2">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04" name="Elbow Connector 103"/>
          <p:cNvCxnSpPr/>
          <p:nvPr/>
        </p:nvCxnSpPr>
        <p:spPr>
          <a:xfrm flipV="1">
            <a:off x="7124308" y="1976893"/>
            <a:ext cx="836309" cy="1948384"/>
          </a:xfrm>
          <a:prstGeom prst="bentConnector2">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sp>
        <p:nvSpPr>
          <p:cNvPr id="115" name="Rectangle 114"/>
          <p:cNvSpPr/>
          <p:nvPr/>
        </p:nvSpPr>
        <p:spPr>
          <a:xfrm>
            <a:off x="3923802" y="3749674"/>
            <a:ext cx="576941" cy="474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aseline="0" dirty="0" smtClean="0">
                <a:solidFill>
                  <a:schemeClr val="tx1"/>
                </a:solidFill>
              </a:rPr>
              <a:t>+</a:t>
            </a:r>
            <a:endParaRPr lang="en-US" sz="3600" baseline="0" dirty="0">
              <a:solidFill>
                <a:schemeClr val="tx1"/>
              </a:solidFill>
            </a:endParaRPr>
          </a:p>
        </p:txBody>
      </p:sp>
      <p:sp>
        <p:nvSpPr>
          <p:cNvPr id="116" name="Rectangle 115"/>
          <p:cNvSpPr/>
          <p:nvPr/>
        </p:nvSpPr>
        <p:spPr>
          <a:xfrm>
            <a:off x="5874171" y="3249627"/>
            <a:ext cx="576941" cy="474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a:t>
            </a:r>
            <a:endParaRPr lang="en-US" sz="3600" dirty="0">
              <a:solidFill>
                <a:schemeClr val="tx1"/>
              </a:solidFill>
            </a:endParaRPr>
          </a:p>
        </p:txBody>
      </p:sp>
      <p:sp>
        <p:nvSpPr>
          <p:cNvPr id="30" name="Rectangle 29"/>
          <p:cNvSpPr/>
          <p:nvPr/>
        </p:nvSpPr>
        <p:spPr>
          <a:xfrm>
            <a:off x="509144" y="567088"/>
            <a:ext cx="2170417" cy="8542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600" b="1" dirty="0">
                <a:solidFill>
                  <a:schemeClr val="tx1"/>
                </a:solidFill>
              </a:rPr>
              <a:t>Product Energy Use </a:t>
            </a:r>
          </a:p>
        </p:txBody>
      </p:sp>
      <p:sp>
        <p:nvSpPr>
          <p:cNvPr id="31" name="Rectangle 30"/>
          <p:cNvSpPr/>
          <p:nvPr/>
        </p:nvSpPr>
        <p:spPr>
          <a:xfrm>
            <a:off x="2608331" y="859509"/>
            <a:ext cx="576941" cy="474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aseline="0" dirty="0" smtClean="0">
                <a:solidFill>
                  <a:schemeClr val="tx1"/>
                </a:solidFill>
              </a:rPr>
              <a:t>=</a:t>
            </a:r>
            <a:endParaRPr lang="en-US" sz="3600" baseline="0" dirty="0">
              <a:solidFill>
                <a:schemeClr val="tx1"/>
              </a:solidFill>
            </a:endParaRPr>
          </a:p>
        </p:txBody>
      </p:sp>
      <p:cxnSp>
        <p:nvCxnSpPr>
          <p:cNvPr id="42" name="Elbow Connector 41"/>
          <p:cNvCxnSpPr/>
          <p:nvPr/>
        </p:nvCxnSpPr>
        <p:spPr>
          <a:xfrm rot="5400000" flipH="1" flipV="1">
            <a:off x="6897438" y="2216235"/>
            <a:ext cx="1302519" cy="823839"/>
          </a:xfrm>
          <a:prstGeom prst="bentConnector3">
            <a:avLst>
              <a:gd name="adj1" fmla="val 927"/>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5593072" y="4120962"/>
            <a:ext cx="1154838" cy="474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aseline="0" dirty="0" smtClean="0">
                <a:solidFill>
                  <a:schemeClr val="tx1"/>
                </a:solidFill>
              </a:rPr>
              <a:t>-</a:t>
            </a:r>
            <a:endParaRPr lang="en-US" sz="3600" baseline="0" dirty="0">
              <a:solidFill>
                <a:schemeClr val="tx1"/>
              </a:solidFill>
            </a:endParaRPr>
          </a:p>
        </p:txBody>
      </p:sp>
      <p:cxnSp>
        <p:nvCxnSpPr>
          <p:cNvPr id="33" name="Straight Connector 32"/>
          <p:cNvCxnSpPr/>
          <p:nvPr/>
        </p:nvCxnSpPr>
        <p:spPr>
          <a:xfrm>
            <a:off x="4870625" y="4723816"/>
            <a:ext cx="264446" cy="0"/>
          </a:xfrm>
          <a:prstGeom prst="line">
            <a:avLst/>
          </a:prstGeom>
          <a:ln w="19050">
            <a:solidFill>
              <a:srgbClr val="5090CE"/>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5150037" y="3249629"/>
            <a:ext cx="768" cy="1474771"/>
          </a:xfrm>
          <a:prstGeom prst="line">
            <a:avLst/>
          </a:prstGeom>
          <a:ln w="19050">
            <a:solidFill>
              <a:srgbClr val="5090CE"/>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157933" y="839718"/>
            <a:ext cx="389850" cy="461665"/>
          </a:xfrm>
          <a:prstGeom prst="rect">
            <a:avLst/>
          </a:prstGeom>
          <a:noFill/>
        </p:spPr>
        <p:txBody>
          <a:bodyPr wrap="none" rtlCol="0">
            <a:spAutoFit/>
          </a:bodyPr>
          <a:lstStyle/>
          <a:p>
            <a:r>
              <a:rPr lang="en-US" sz="3600" dirty="0" smtClean="0"/>
              <a:t>X</a:t>
            </a:r>
            <a:endParaRPr lang="en-US" sz="3600" dirty="0"/>
          </a:p>
        </p:txBody>
      </p:sp>
    </p:spTree>
    <p:extLst>
      <p:ext uri="{BB962C8B-B14F-4D97-AF65-F5344CB8AC3E}">
        <p14:creationId xmlns:p14="http://schemas.microsoft.com/office/powerpoint/2010/main" val="15752159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0" y="0"/>
            <a:ext cx="9144000" cy="68580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sp>
        <p:nvSpPr>
          <p:cNvPr id="3" name="Rectangle 2"/>
          <p:cNvSpPr/>
          <p:nvPr/>
        </p:nvSpPr>
        <p:spPr>
          <a:xfrm>
            <a:off x="533400" y="3124200"/>
            <a:ext cx="2133600" cy="8382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solidFill>
                  <a:schemeClr val="tx1"/>
                </a:solidFill>
              </a:rPr>
              <a:t>Initial Lighting Inventory</a:t>
            </a:r>
          </a:p>
        </p:txBody>
      </p:sp>
      <p:sp>
        <p:nvSpPr>
          <p:cNvPr id="9" name="Rectangle 8"/>
          <p:cNvSpPr/>
          <p:nvPr/>
        </p:nvSpPr>
        <p:spPr>
          <a:xfrm>
            <a:off x="533400" y="4191000"/>
            <a:ext cx="2133600" cy="8382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solidFill>
                  <a:schemeClr val="tx1"/>
                </a:solidFill>
              </a:rPr>
              <a:t>Technology Characteristics</a:t>
            </a:r>
          </a:p>
        </p:txBody>
      </p:sp>
      <p:sp>
        <p:nvSpPr>
          <p:cNvPr id="12" name="Rectangle 11"/>
          <p:cNvSpPr/>
          <p:nvPr/>
        </p:nvSpPr>
        <p:spPr>
          <a:xfrm>
            <a:off x="3136391" y="3124200"/>
            <a:ext cx="2045209"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Market Turnover and Lumen Demand </a:t>
            </a:r>
            <a:endParaRPr lang="en-US" sz="2400" dirty="0">
              <a:solidFill>
                <a:schemeClr val="tx1"/>
              </a:solidFill>
            </a:endParaRPr>
          </a:p>
        </p:txBody>
      </p:sp>
      <p:sp>
        <p:nvSpPr>
          <p:cNvPr id="15" name="Rectangle 14"/>
          <p:cNvSpPr/>
          <p:nvPr/>
        </p:nvSpPr>
        <p:spPr>
          <a:xfrm>
            <a:off x="3124200" y="4114800"/>
            <a:ext cx="2045209"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Econometric</a:t>
            </a:r>
          </a:p>
          <a:p>
            <a:pPr algn="ctr"/>
            <a:r>
              <a:rPr lang="en-US" sz="2400" dirty="0" smtClean="0">
                <a:solidFill>
                  <a:schemeClr val="tx1"/>
                </a:solidFill>
              </a:rPr>
              <a:t> </a:t>
            </a:r>
            <a:r>
              <a:rPr lang="en-US" sz="2400" dirty="0">
                <a:solidFill>
                  <a:schemeClr val="tx1"/>
                </a:solidFill>
              </a:rPr>
              <a:t>Model </a:t>
            </a:r>
          </a:p>
        </p:txBody>
      </p:sp>
      <p:sp>
        <p:nvSpPr>
          <p:cNvPr id="16" name="Rectangle 15"/>
          <p:cNvSpPr/>
          <p:nvPr/>
        </p:nvSpPr>
        <p:spPr>
          <a:xfrm>
            <a:off x="3136391" y="5105400"/>
            <a:ext cx="2045209"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Technology Diffusion Model</a:t>
            </a:r>
            <a:endParaRPr lang="en-US" sz="2400" dirty="0">
              <a:solidFill>
                <a:schemeClr val="tx1"/>
              </a:solidFill>
            </a:endParaRPr>
          </a:p>
        </p:txBody>
      </p:sp>
      <p:sp>
        <p:nvSpPr>
          <p:cNvPr id="17" name="Rectangle 16"/>
          <p:cNvSpPr/>
          <p:nvPr/>
        </p:nvSpPr>
        <p:spPr>
          <a:xfrm>
            <a:off x="5727191" y="3124200"/>
            <a:ext cx="2045209"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Annual Available Market</a:t>
            </a:r>
            <a:r>
              <a:rPr lang="en-US" sz="2400" baseline="0" dirty="0" smtClean="0">
                <a:solidFill>
                  <a:schemeClr val="tx1"/>
                </a:solidFill>
              </a:rPr>
              <a:t> </a:t>
            </a:r>
            <a:endParaRPr lang="en-US" sz="2400" dirty="0">
              <a:solidFill>
                <a:schemeClr val="tx1"/>
              </a:solidFill>
            </a:endParaRPr>
          </a:p>
        </p:txBody>
      </p:sp>
      <p:sp>
        <p:nvSpPr>
          <p:cNvPr id="18" name="Rectangle 17"/>
          <p:cNvSpPr/>
          <p:nvPr/>
        </p:nvSpPr>
        <p:spPr>
          <a:xfrm>
            <a:off x="5715000" y="4114800"/>
            <a:ext cx="2045209"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Market Share Allocation</a:t>
            </a:r>
            <a:endParaRPr lang="en-US" sz="2400" dirty="0">
              <a:solidFill>
                <a:schemeClr val="tx1"/>
              </a:solidFill>
            </a:endParaRPr>
          </a:p>
        </p:txBody>
      </p:sp>
      <p:sp>
        <p:nvSpPr>
          <p:cNvPr id="19" name="Rectangle 18"/>
          <p:cNvSpPr/>
          <p:nvPr/>
        </p:nvSpPr>
        <p:spPr>
          <a:xfrm>
            <a:off x="6946391" y="5562600"/>
            <a:ext cx="2045209"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Lumens Shipped by Technology </a:t>
            </a:r>
          </a:p>
        </p:txBody>
      </p:sp>
      <p:cxnSp>
        <p:nvCxnSpPr>
          <p:cNvPr id="40" name="Elbow Connector 39"/>
          <p:cNvCxnSpPr>
            <a:stCxn id="16" idx="3"/>
            <a:endCxn id="18" idx="2"/>
          </p:cNvCxnSpPr>
          <p:nvPr/>
        </p:nvCxnSpPr>
        <p:spPr>
          <a:xfrm flipV="1">
            <a:off x="5181600" y="4953000"/>
            <a:ext cx="1556005" cy="571500"/>
          </a:xfrm>
          <a:prstGeom prst="bentConnector2">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342899" y="811306"/>
            <a:ext cx="2553461" cy="941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3600" b="1" dirty="0" smtClean="0">
                <a:solidFill>
                  <a:schemeClr val="tx1"/>
                </a:solidFill>
              </a:rPr>
              <a:t>Installed Base of Lumen-hours</a:t>
            </a:r>
            <a:endParaRPr lang="en-US" sz="3600" b="1" dirty="0">
              <a:solidFill>
                <a:schemeClr val="tx1"/>
              </a:solidFill>
            </a:endParaRPr>
          </a:p>
        </p:txBody>
      </p:sp>
      <p:sp>
        <p:nvSpPr>
          <p:cNvPr id="11" name="Rectangle 10"/>
          <p:cNvSpPr/>
          <p:nvPr/>
        </p:nvSpPr>
        <p:spPr>
          <a:xfrm>
            <a:off x="3370136" y="811306"/>
            <a:ext cx="2492554" cy="94129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pPr algn="ctr"/>
            <a:r>
              <a:rPr lang="en-US" sz="3600" b="1" dirty="0" smtClean="0">
                <a:solidFill>
                  <a:schemeClr val="tx1"/>
                </a:solidFill>
              </a:rPr>
              <a:t>Energy Use Characteristics</a:t>
            </a:r>
            <a:endParaRPr lang="en-US" sz="3600" b="1" dirty="0">
              <a:solidFill>
                <a:schemeClr val="tx1"/>
              </a:solidFill>
            </a:endParaRPr>
          </a:p>
        </p:txBody>
      </p:sp>
      <p:sp>
        <p:nvSpPr>
          <p:cNvPr id="10" name="Oval 9"/>
          <p:cNvSpPr/>
          <p:nvPr/>
        </p:nvSpPr>
        <p:spPr>
          <a:xfrm>
            <a:off x="6222329" y="762000"/>
            <a:ext cx="2827046" cy="1143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3600" b="1" dirty="0">
              <a:solidFill>
                <a:schemeClr val="tx1"/>
              </a:solidFill>
            </a:endParaRPr>
          </a:p>
        </p:txBody>
      </p:sp>
      <p:cxnSp>
        <p:nvCxnSpPr>
          <p:cNvPr id="14341" name="Straight Arrow Connector 14340"/>
          <p:cNvCxnSpPr/>
          <p:nvPr/>
        </p:nvCxnSpPr>
        <p:spPr>
          <a:xfrm flipH="1">
            <a:off x="533400" y="6172200"/>
            <a:ext cx="6412991" cy="0"/>
          </a:xfrm>
          <a:prstGeom prst="straightConnector1">
            <a:avLst/>
          </a:prstGeom>
          <a:ln w="15875">
            <a:solidFill>
              <a:srgbClr val="5090CE"/>
            </a:solidFill>
            <a:tailEnd type="none"/>
          </a:ln>
        </p:spPr>
        <p:style>
          <a:lnRef idx="1">
            <a:schemeClr val="accent1"/>
          </a:lnRef>
          <a:fillRef idx="0">
            <a:schemeClr val="accent1"/>
          </a:fillRef>
          <a:effectRef idx="0">
            <a:schemeClr val="accent1"/>
          </a:effectRef>
          <a:fontRef idx="minor">
            <a:schemeClr val="tx1"/>
          </a:fontRef>
        </p:style>
      </p:cxnSp>
      <p:cxnSp>
        <p:nvCxnSpPr>
          <p:cNvPr id="14343" name="Straight Connector 14342"/>
          <p:cNvCxnSpPr/>
          <p:nvPr/>
        </p:nvCxnSpPr>
        <p:spPr>
          <a:xfrm flipV="1">
            <a:off x="533400" y="1905000"/>
            <a:ext cx="0" cy="4267202"/>
          </a:xfrm>
          <a:prstGeom prst="line">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4347" name="Straight Arrow Connector 14346"/>
          <p:cNvCxnSpPr>
            <a:stCxn id="3" idx="1"/>
          </p:cNvCxnSpPr>
          <p:nvPr/>
        </p:nvCxnSpPr>
        <p:spPr>
          <a:xfrm>
            <a:off x="533400" y="3543300"/>
            <a:ext cx="304800" cy="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4349" name="Straight Arrow Connector 14348"/>
          <p:cNvCxnSpPr/>
          <p:nvPr/>
        </p:nvCxnSpPr>
        <p:spPr>
          <a:xfrm flipV="1">
            <a:off x="2438400" y="3543300"/>
            <a:ext cx="774191" cy="119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4351" name="Straight Connector 14350"/>
          <p:cNvCxnSpPr/>
          <p:nvPr/>
        </p:nvCxnSpPr>
        <p:spPr>
          <a:xfrm>
            <a:off x="2438400" y="1905000"/>
            <a:ext cx="0" cy="685800"/>
          </a:xfrm>
          <a:prstGeom prst="line">
            <a:avLst/>
          </a:prstGeom>
          <a:ln w="15875">
            <a:solidFill>
              <a:srgbClr val="5090CE"/>
            </a:solidFill>
            <a:tailEnd type="none"/>
          </a:ln>
        </p:spPr>
        <p:style>
          <a:lnRef idx="1">
            <a:schemeClr val="accent1"/>
          </a:lnRef>
          <a:fillRef idx="0">
            <a:schemeClr val="accent1"/>
          </a:fillRef>
          <a:effectRef idx="0">
            <a:schemeClr val="accent1"/>
          </a:effectRef>
          <a:fontRef idx="minor">
            <a:schemeClr val="tx1"/>
          </a:fontRef>
        </p:style>
      </p:cxnSp>
      <p:cxnSp>
        <p:nvCxnSpPr>
          <p:cNvPr id="14353" name="Straight Connector 14352"/>
          <p:cNvCxnSpPr/>
          <p:nvPr/>
        </p:nvCxnSpPr>
        <p:spPr>
          <a:xfrm>
            <a:off x="2438400" y="2590800"/>
            <a:ext cx="1720595" cy="0"/>
          </a:xfrm>
          <a:prstGeom prst="line">
            <a:avLst/>
          </a:prstGeom>
          <a:ln w="15875">
            <a:solidFill>
              <a:srgbClr val="5090CE"/>
            </a:solidFill>
            <a:tailEnd type="none"/>
          </a:ln>
        </p:spPr>
        <p:style>
          <a:lnRef idx="1">
            <a:schemeClr val="accent1"/>
          </a:lnRef>
          <a:fillRef idx="0">
            <a:schemeClr val="accent1"/>
          </a:fillRef>
          <a:effectRef idx="0">
            <a:schemeClr val="accent1"/>
          </a:effectRef>
          <a:fontRef idx="minor">
            <a:schemeClr val="tx1"/>
          </a:fontRef>
        </p:style>
      </p:cxnSp>
      <p:cxnSp>
        <p:nvCxnSpPr>
          <p:cNvPr id="14355" name="Straight Arrow Connector 14354"/>
          <p:cNvCxnSpPr>
            <a:endCxn id="12" idx="0"/>
          </p:cNvCxnSpPr>
          <p:nvPr/>
        </p:nvCxnSpPr>
        <p:spPr>
          <a:xfrm>
            <a:off x="4158995" y="2590800"/>
            <a:ext cx="1" cy="53340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4358" name="Straight Arrow Connector 14357"/>
          <p:cNvCxnSpPr/>
          <p:nvPr/>
        </p:nvCxnSpPr>
        <p:spPr>
          <a:xfrm>
            <a:off x="5321809" y="3543300"/>
            <a:ext cx="545591" cy="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4361" name="Straight Arrow Connector 14360"/>
          <p:cNvCxnSpPr/>
          <p:nvPr/>
        </p:nvCxnSpPr>
        <p:spPr>
          <a:xfrm>
            <a:off x="8229600" y="3543300"/>
            <a:ext cx="0" cy="209550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14363" name="Straight Connector 14362"/>
          <p:cNvCxnSpPr/>
          <p:nvPr/>
        </p:nvCxnSpPr>
        <p:spPr>
          <a:xfrm>
            <a:off x="7620000" y="3543300"/>
            <a:ext cx="609600" cy="2381"/>
          </a:xfrm>
          <a:prstGeom prst="line">
            <a:avLst/>
          </a:prstGeom>
          <a:ln w="15875">
            <a:solidFill>
              <a:srgbClr val="5090CE"/>
            </a:solidFill>
            <a:tailEnd type="none"/>
          </a:ln>
        </p:spPr>
        <p:style>
          <a:lnRef idx="1">
            <a:schemeClr val="accent1"/>
          </a:lnRef>
          <a:fillRef idx="0">
            <a:schemeClr val="accent1"/>
          </a:fillRef>
          <a:effectRef idx="0">
            <a:schemeClr val="accent1"/>
          </a:effectRef>
          <a:fontRef idx="minor">
            <a:schemeClr val="tx1"/>
          </a:fontRef>
        </p:style>
      </p:cxnSp>
      <p:cxnSp>
        <p:nvCxnSpPr>
          <p:cNvPr id="14365" name="Straight Connector 14364"/>
          <p:cNvCxnSpPr/>
          <p:nvPr/>
        </p:nvCxnSpPr>
        <p:spPr>
          <a:xfrm>
            <a:off x="7620000" y="4533900"/>
            <a:ext cx="609600" cy="0"/>
          </a:xfrm>
          <a:prstGeom prst="line">
            <a:avLst/>
          </a:prstGeom>
          <a:ln w="15875">
            <a:solidFill>
              <a:srgbClr val="5090CE"/>
            </a:solidFill>
            <a:tailEnd type="non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5334000" y="4572000"/>
            <a:ext cx="545591" cy="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2438400" y="4572000"/>
            <a:ext cx="774191" cy="0"/>
          </a:xfrm>
          <a:prstGeom prst="straightConnector1">
            <a:avLst/>
          </a:prstGeom>
          <a:ln w="15875">
            <a:solidFill>
              <a:srgbClr val="5090CE"/>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886750" y="990600"/>
            <a:ext cx="389850" cy="461665"/>
          </a:xfrm>
          <a:prstGeom prst="rect">
            <a:avLst/>
          </a:prstGeom>
          <a:noFill/>
        </p:spPr>
        <p:txBody>
          <a:bodyPr wrap="none" rtlCol="0">
            <a:spAutoFit/>
          </a:bodyPr>
          <a:lstStyle/>
          <a:p>
            <a:r>
              <a:rPr lang="en-US" sz="3600" dirty="0" smtClean="0"/>
              <a:t>X</a:t>
            </a:r>
            <a:endParaRPr lang="en-US" sz="3600" dirty="0"/>
          </a:p>
        </p:txBody>
      </p:sp>
      <p:sp>
        <p:nvSpPr>
          <p:cNvPr id="30" name="Rectangle 29"/>
          <p:cNvSpPr/>
          <p:nvPr/>
        </p:nvSpPr>
        <p:spPr>
          <a:xfrm>
            <a:off x="5956226" y="1087421"/>
            <a:ext cx="576941" cy="474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aseline="0" dirty="0" smtClean="0">
                <a:solidFill>
                  <a:schemeClr val="tx1"/>
                </a:solidFill>
              </a:rPr>
              <a:t>=</a:t>
            </a:r>
            <a:endParaRPr lang="en-US" sz="3600" baseline="0" dirty="0">
              <a:solidFill>
                <a:schemeClr val="tx1"/>
              </a:solidFill>
            </a:endParaRPr>
          </a:p>
        </p:txBody>
      </p:sp>
      <p:sp>
        <p:nvSpPr>
          <p:cNvPr id="31" name="Rectangle 30"/>
          <p:cNvSpPr/>
          <p:nvPr/>
        </p:nvSpPr>
        <p:spPr>
          <a:xfrm>
            <a:off x="6472974" y="811306"/>
            <a:ext cx="2492554" cy="94129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pPr algn="ctr"/>
            <a:r>
              <a:rPr lang="en-US" sz="3600" b="1" dirty="0">
                <a:solidFill>
                  <a:schemeClr val="tx1"/>
                </a:solidFill>
              </a:rPr>
              <a:t>Lighting Energy Use</a:t>
            </a:r>
          </a:p>
        </p:txBody>
      </p:sp>
    </p:spTree>
    <p:extLst>
      <p:ext uri="{BB962C8B-B14F-4D97-AF65-F5344CB8AC3E}">
        <p14:creationId xmlns:p14="http://schemas.microsoft.com/office/powerpoint/2010/main" val="30402210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342" t="-27" r="12633" b="27"/>
          <a:stretch/>
        </p:blipFill>
        <p:spPr bwMode="auto">
          <a:xfrm>
            <a:off x="41404" y="365760"/>
            <a:ext cx="6834433" cy="649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569617" y="2514600"/>
            <a:ext cx="1682041" cy="923330"/>
          </a:xfrm>
          <a:prstGeom prst="rect">
            <a:avLst/>
          </a:prstGeom>
          <a:noFill/>
        </p:spPr>
        <p:txBody>
          <a:bodyPr wrap="square" rtlCol="0">
            <a:spAutoFit/>
          </a:bodyPr>
          <a:lstStyle/>
          <a:p>
            <a:pPr algn="ctr"/>
            <a:r>
              <a:rPr lang="en-US" baseline="0" dirty="0" smtClean="0"/>
              <a:t>Distribution Transformers</a:t>
            </a:r>
          </a:p>
          <a:p>
            <a:pPr algn="ctr"/>
            <a:r>
              <a:rPr lang="en-US" baseline="0" dirty="0" smtClean="0"/>
              <a:t>38 </a:t>
            </a:r>
            <a:r>
              <a:rPr lang="en-US" baseline="0" dirty="0" smtClean="0"/>
              <a:t>aMW</a:t>
            </a:r>
            <a:endParaRPr lang="en-US" baseline="0" dirty="0"/>
          </a:p>
        </p:txBody>
      </p:sp>
      <p:sp>
        <p:nvSpPr>
          <p:cNvPr id="9" name="TextBox 8"/>
          <p:cNvSpPr txBox="1"/>
          <p:nvPr/>
        </p:nvSpPr>
        <p:spPr>
          <a:xfrm>
            <a:off x="2951054" y="4593205"/>
            <a:ext cx="1459583" cy="923330"/>
          </a:xfrm>
          <a:prstGeom prst="rect">
            <a:avLst/>
          </a:prstGeom>
          <a:noFill/>
        </p:spPr>
        <p:txBody>
          <a:bodyPr wrap="square" rtlCol="0">
            <a:spAutoFit/>
          </a:bodyPr>
          <a:lstStyle/>
          <a:p>
            <a:pPr algn="ctr"/>
            <a:r>
              <a:rPr lang="en-US" baseline="0" dirty="0" smtClean="0"/>
              <a:t>Linear Fluorescent </a:t>
            </a:r>
            <a:r>
              <a:rPr lang="en-US" baseline="0" dirty="0" smtClean="0"/>
              <a:t>33 </a:t>
            </a:r>
            <a:r>
              <a:rPr lang="en-US" baseline="0" dirty="0" smtClean="0"/>
              <a:t>aMW</a:t>
            </a:r>
            <a:endParaRPr lang="en-US" baseline="0" dirty="0"/>
          </a:p>
        </p:txBody>
      </p:sp>
      <p:sp>
        <p:nvSpPr>
          <p:cNvPr id="10" name="TextBox 9"/>
          <p:cNvSpPr txBox="1"/>
          <p:nvPr/>
        </p:nvSpPr>
        <p:spPr>
          <a:xfrm>
            <a:off x="445417" y="3425690"/>
            <a:ext cx="1307183" cy="646331"/>
          </a:xfrm>
          <a:prstGeom prst="rect">
            <a:avLst/>
          </a:prstGeom>
          <a:noFill/>
        </p:spPr>
        <p:txBody>
          <a:bodyPr wrap="square" rtlCol="0">
            <a:spAutoFit/>
          </a:bodyPr>
          <a:lstStyle/>
          <a:p>
            <a:pPr algn="ctr"/>
            <a:r>
              <a:rPr lang="en-US" baseline="0" dirty="0" smtClean="0"/>
              <a:t>Reflectors </a:t>
            </a:r>
            <a:r>
              <a:rPr lang="en-US" baseline="0" dirty="0" smtClean="0"/>
              <a:t>19 </a:t>
            </a:r>
            <a:r>
              <a:rPr lang="en-US" baseline="0" dirty="0" smtClean="0"/>
              <a:t>aMW</a:t>
            </a:r>
            <a:endParaRPr lang="en-US" baseline="0" dirty="0"/>
          </a:p>
        </p:txBody>
      </p:sp>
      <p:sp>
        <p:nvSpPr>
          <p:cNvPr id="11" name="TextBox 10"/>
          <p:cNvSpPr txBox="1"/>
          <p:nvPr/>
        </p:nvSpPr>
        <p:spPr>
          <a:xfrm>
            <a:off x="4629508" y="228600"/>
            <a:ext cx="4362092" cy="1569660"/>
          </a:xfrm>
          <a:prstGeom prst="rect">
            <a:avLst/>
          </a:prstGeom>
          <a:noFill/>
        </p:spPr>
        <p:txBody>
          <a:bodyPr wrap="none" rtlCol="0">
            <a:spAutoFit/>
          </a:bodyPr>
          <a:lstStyle/>
          <a:p>
            <a:pPr algn="r"/>
            <a:r>
              <a:rPr lang="en-US" sz="2400" baseline="0" dirty="0" smtClean="0"/>
              <a:t>Above the </a:t>
            </a:r>
            <a:r>
              <a:rPr lang="en-US" sz="2400" baseline="0" dirty="0"/>
              <a:t>Sixth Plan baseline</a:t>
            </a:r>
            <a:r>
              <a:rPr lang="en-US" sz="2400" baseline="0" dirty="0" smtClean="0"/>
              <a:t>,</a:t>
            </a:r>
          </a:p>
          <a:p>
            <a:pPr algn="r"/>
            <a:r>
              <a:rPr lang="en-US" sz="2400" baseline="0" dirty="0" smtClean="0"/>
              <a:t>2010-2014 </a:t>
            </a:r>
          </a:p>
          <a:p>
            <a:pPr algn="r"/>
            <a:r>
              <a:rPr lang="en-US" sz="4800" baseline="0" dirty="0" smtClean="0"/>
              <a:t>112 </a:t>
            </a:r>
            <a:r>
              <a:rPr lang="en-US" sz="4800" baseline="0" dirty="0" smtClean="0"/>
              <a:t>aMW</a:t>
            </a:r>
            <a:endParaRPr lang="en-US" sz="4800" baseline="0" dirty="0"/>
          </a:p>
        </p:txBody>
      </p:sp>
    </p:spTree>
    <p:extLst>
      <p:ext uri="{BB962C8B-B14F-4D97-AF65-F5344CB8AC3E}">
        <p14:creationId xmlns:p14="http://schemas.microsoft.com/office/powerpoint/2010/main" val="13862709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398" r="16432"/>
          <a:stretch/>
        </p:blipFill>
        <p:spPr bwMode="auto">
          <a:xfrm>
            <a:off x="35353" y="60960"/>
            <a:ext cx="6725464" cy="649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14800" y="1868269"/>
            <a:ext cx="1548244" cy="646331"/>
          </a:xfrm>
          <a:prstGeom prst="rect">
            <a:avLst/>
          </a:prstGeom>
          <a:noFill/>
        </p:spPr>
        <p:txBody>
          <a:bodyPr wrap="none" rtlCol="0">
            <a:spAutoFit/>
          </a:bodyPr>
          <a:lstStyle/>
          <a:p>
            <a:pPr algn="ctr"/>
            <a:r>
              <a:rPr lang="en-US" baseline="0" dirty="0" smtClean="0"/>
              <a:t>Water Heater</a:t>
            </a:r>
          </a:p>
          <a:p>
            <a:pPr algn="ctr"/>
            <a:r>
              <a:rPr lang="en-US" baseline="0" dirty="0" smtClean="0"/>
              <a:t>80</a:t>
            </a:r>
            <a:r>
              <a:rPr lang="en-US" baseline="0" dirty="0" smtClean="0"/>
              <a:t> </a:t>
            </a:r>
            <a:r>
              <a:rPr lang="en-US" baseline="0" dirty="0" smtClean="0"/>
              <a:t>aMW</a:t>
            </a:r>
            <a:endParaRPr lang="en-US" baseline="0" dirty="0"/>
          </a:p>
        </p:txBody>
      </p:sp>
      <p:sp>
        <p:nvSpPr>
          <p:cNvPr id="9" name="TextBox 8"/>
          <p:cNvSpPr txBox="1"/>
          <p:nvPr/>
        </p:nvSpPr>
        <p:spPr>
          <a:xfrm>
            <a:off x="990600" y="4209365"/>
            <a:ext cx="2143810" cy="646331"/>
          </a:xfrm>
          <a:prstGeom prst="rect">
            <a:avLst/>
          </a:prstGeom>
          <a:noFill/>
        </p:spPr>
        <p:txBody>
          <a:bodyPr wrap="square" rtlCol="0">
            <a:spAutoFit/>
          </a:bodyPr>
          <a:lstStyle/>
          <a:p>
            <a:pPr algn="ctr"/>
            <a:r>
              <a:rPr lang="en-US" baseline="0" dirty="0" smtClean="0"/>
              <a:t>Linear Fluorescent </a:t>
            </a:r>
            <a:r>
              <a:rPr lang="en-US" baseline="0" dirty="0" smtClean="0"/>
              <a:t>41 </a:t>
            </a:r>
            <a:r>
              <a:rPr lang="en-US" baseline="0" dirty="0" smtClean="0"/>
              <a:t>aMW</a:t>
            </a:r>
            <a:endParaRPr lang="en-US" baseline="0" dirty="0"/>
          </a:p>
        </p:txBody>
      </p:sp>
      <p:sp>
        <p:nvSpPr>
          <p:cNvPr id="10" name="TextBox 9"/>
          <p:cNvSpPr txBox="1"/>
          <p:nvPr/>
        </p:nvSpPr>
        <p:spPr>
          <a:xfrm>
            <a:off x="3507743" y="3886200"/>
            <a:ext cx="2054858" cy="923330"/>
          </a:xfrm>
          <a:prstGeom prst="rect">
            <a:avLst/>
          </a:prstGeom>
          <a:noFill/>
        </p:spPr>
        <p:txBody>
          <a:bodyPr wrap="square" rtlCol="0">
            <a:spAutoFit/>
          </a:bodyPr>
          <a:lstStyle/>
          <a:p>
            <a:pPr algn="ctr"/>
            <a:r>
              <a:rPr lang="en-US" baseline="0" dirty="0" smtClean="0"/>
              <a:t>Distribution Transformers</a:t>
            </a:r>
          </a:p>
          <a:p>
            <a:pPr algn="ctr"/>
            <a:r>
              <a:rPr lang="en-US" baseline="0" dirty="0" smtClean="0"/>
              <a:t>73</a:t>
            </a:r>
            <a:r>
              <a:rPr lang="en-US" baseline="0" dirty="0" smtClean="0"/>
              <a:t> </a:t>
            </a:r>
            <a:r>
              <a:rPr lang="en-US" baseline="0" dirty="0" smtClean="0"/>
              <a:t>aMW</a:t>
            </a:r>
            <a:endParaRPr lang="en-US" baseline="0" dirty="0"/>
          </a:p>
        </p:txBody>
      </p:sp>
      <p:sp>
        <p:nvSpPr>
          <p:cNvPr id="11" name="TextBox 10"/>
          <p:cNvSpPr txBox="1"/>
          <p:nvPr/>
        </p:nvSpPr>
        <p:spPr>
          <a:xfrm>
            <a:off x="6169994" y="228600"/>
            <a:ext cx="2821606" cy="1200329"/>
          </a:xfrm>
          <a:prstGeom prst="rect">
            <a:avLst/>
          </a:prstGeom>
          <a:noFill/>
        </p:spPr>
        <p:txBody>
          <a:bodyPr wrap="none" rtlCol="0">
            <a:spAutoFit/>
          </a:bodyPr>
          <a:lstStyle/>
          <a:p>
            <a:pPr algn="r"/>
            <a:r>
              <a:rPr lang="en-US" sz="2400" baseline="0" dirty="0" smtClean="0"/>
              <a:t>2015-2019 </a:t>
            </a:r>
          </a:p>
          <a:p>
            <a:pPr algn="r"/>
            <a:r>
              <a:rPr lang="en-US" sz="4800" baseline="0" dirty="0" smtClean="0"/>
              <a:t>277 </a:t>
            </a:r>
            <a:r>
              <a:rPr lang="en-US" sz="4800" baseline="0" dirty="0" smtClean="0"/>
              <a:t>aMW</a:t>
            </a:r>
            <a:endParaRPr lang="en-US" sz="4800" baseline="0" dirty="0"/>
          </a:p>
        </p:txBody>
      </p:sp>
    </p:spTree>
    <p:extLst>
      <p:ext uri="{BB962C8B-B14F-4D97-AF65-F5344CB8AC3E}">
        <p14:creationId xmlns:p14="http://schemas.microsoft.com/office/powerpoint/2010/main" val="9895288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descr="source of savings_graph_120310-01.jpg"/>
          <p:cNvPicPr/>
          <p:nvPr/>
        </p:nvPicPr>
        <p:blipFill rotWithShape="1">
          <a:blip r:embed="rId2" cstate="print"/>
          <a:srcRect r="2210"/>
          <a:stretch/>
        </p:blipFill>
        <p:spPr>
          <a:xfrm>
            <a:off x="0" y="457200"/>
            <a:ext cx="9144000" cy="5562600"/>
          </a:xfrm>
          <a:prstGeom prst="rect">
            <a:avLst/>
          </a:prstGeom>
        </p:spPr>
      </p:pic>
      <p:sp>
        <p:nvSpPr>
          <p:cNvPr id="6" name="Rectangle 5"/>
          <p:cNvSpPr/>
          <p:nvPr/>
        </p:nvSpPr>
        <p:spPr>
          <a:xfrm>
            <a:off x="0" y="0"/>
            <a:ext cx="91440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29140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144" r="12630"/>
          <a:stretch/>
        </p:blipFill>
        <p:spPr bwMode="auto">
          <a:xfrm>
            <a:off x="125913" y="242740"/>
            <a:ext cx="6655887" cy="649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00377" y="3163669"/>
            <a:ext cx="2723823" cy="646331"/>
          </a:xfrm>
          <a:prstGeom prst="rect">
            <a:avLst/>
          </a:prstGeom>
          <a:noFill/>
        </p:spPr>
        <p:txBody>
          <a:bodyPr wrap="none" rtlCol="0">
            <a:spAutoFit/>
          </a:bodyPr>
          <a:lstStyle/>
          <a:p>
            <a:r>
              <a:rPr lang="en-US" baseline="0" dirty="0" smtClean="0"/>
              <a:t>Residential Refrigerators</a:t>
            </a:r>
          </a:p>
          <a:p>
            <a:r>
              <a:rPr lang="en-US" baseline="0" dirty="0" smtClean="0"/>
              <a:t>108</a:t>
            </a:r>
            <a:r>
              <a:rPr lang="en-US" baseline="0" dirty="0" smtClean="0"/>
              <a:t> </a:t>
            </a:r>
            <a:r>
              <a:rPr lang="en-US" baseline="0" dirty="0" smtClean="0"/>
              <a:t>aMW</a:t>
            </a:r>
            <a:endParaRPr lang="en-US" baseline="0" dirty="0"/>
          </a:p>
        </p:txBody>
      </p:sp>
      <p:sp>
        <p:nvSpPr>
          <p:cNvPr id="9" name="TextBox 8"/>
          <p:cNvSpPr txBox="1"/>
          <p:nvPr/>
        </p:nvSpPr>
        <p:spPr>
          <a:xfrm>
            <a:off x="2209800" y="4953000"/>
            <a:ext cx="1663661" cy="646331"/>
          </a:xfrm>
          <a:prstGeom prst="rect">
            <a:avLst/>
          </a:prstGeom>
          <a:noFill/>
        </p:spPr>
        <p:txBody>
          <a:bodyPr wrap="none" rtlCol="0">
            <a:spAutoFit/>
          </a:bodyPr>
          <a:lstStyle/>
          <a:p>
            <a:r>
              <a:rPr lang="en-US" baseline="0" dirty="0" smtClean="0"/>
              <a:t>Water Heaters</a:t>
            </a:r>
          </a:p>
          <a:p>
            <a:r>
              <a:rPr lang="en-US" baseline="0" dirty="0" smtClean="0"/>
              <a:t>134 </a:t>
            </a:r>
            <a:r>
              <a:rPr lang="en-US" baseline="0" dirty="0" smtClean="0"/>
              <a:t>aMW</a:t>
            </a:r>
            <a:endParaRPr lang="en-US" baseline="0" dirty="0"/>
          </a:p>
        </p:txBody>
      </p:sp>
      <p:sp>
        <p:nvSpPr>
          <p:cNvPr id="10" name="TextBox 9"/>
          <p:cNvSpPr txBox="1"/>
          <p:nvPr/>
        </p:nvSpPr>
        <p:spPr>
          <a:xfrm>
            <a:off x="3733800" y="2756257"/>
            <a:ext cx="2762359" cy="646331"/>
          </a:xfrm>
          <a:prstGeom prst="rect">
            <a:avLst/>
          </a:prstGeom>
          <a:noFill/>
        </p:spPr>
        <p:txBody>
          <a:bodyPr wrap="none" rtlCol="0">
            <a:spAutoFit/>
          </a:bodyPr>
          <a:lstStyle/>
          <a:p>
            <a:r>
              <a:rPr lang="en-US" baseline="0" dirty="0" smtClean="0"/>
              <a:t>Distribution Transformers</a:t>
            </a:r>
          </a:p>
          <a:p>
            <a:r>
              <a:rPr lang="en-US" baseline="0" dirty="0" smtClean="0"/>
              <a:t>254 </a:t>
            </a:r>
            <a:r>
              <a:rPr lang="en-US" baseline="0" dirty="0" smtClean="0"/>
              <a:t>aMW</a:t>
            </a:r>
            <a:endParaRPr lang="en-US" baseline="0" dirty="0"/>
          </a:p>
        </p:txBody>
      </p:sp>
      <p:sp>
        <p:nvSpPr>
          <p:cNvPr id="11" name="TextBox 10"/>
          <p:cNvSpPr txBox="1"/>
          <p:nvPr/>
        </p:nvSpPr>
        <p:spPr>
          <a:xfrm>
            <a:off x="6169994" y="228600"/>
            <a:ext cx="2821606" cy="1200329"/>
          </a:xfrm>
          <a:prstGeom prst="rect">
            <a:avLst/>
          </a:prstGeom>
          <a:noFill/>
        </p:spPr>
        <p:txBody>
          <a:bodyPr wrap="none" rtlCol="0">
            <a:spAutoFit/>
          </a:bodyPr>
          <a:lstStyle/>
          <a:p>
            <a:pPr algn="r"/>
            <a:r>
              <a:rPr lang="en-US" sz="2400" baseline="0" dirty="0" smtClean="0"/>
              <a:t>2020-2034 </a:t>
            </a:r>
          </a:p>
          <a:p>
            <a:pPr algn="r"/>
            <a:r>
              <a:rPr lang="en-US" sz="4800" baseline="0" dirty="0" smtClean="0"/>
              <a:t>582 </a:t>
            </a:r>
            <a:r>
              <a:rPr lang="en-US" sz="4800" baseline="0" dirty="0" smtClean="0"/>
              <a:t>aMW</a:t>
            </a:r>
            <a:endParaRPr lang="en-US" sz="4800" baseline="0" dirty="0"/>
          </a:p>
        </p:txBody>
      </p:sp>
    </p:spTree>
    <p:extLst>
      <p:ext uri="{BB962C8B-B14F-4D97-AF65-F5344CB8AC3E}">
        <p14:creationId xmlns:p14="http://schemas.microsoft.com/office/powerpoint/2010/main" val="15192621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23380A-B946-4712-AE24-8E6F6D006467}" type="slidenum">
              <a:rPr lang="en-US" smtClean="0"/>
              <a:pPr>
                <a:defRPr/>
              </a:pPr>
              <a:t>3</a:t>
            </a:fld>
            <a:endParaRPr lang="en-US" dirty="0"/>
          </a:p>
        </p:txBody>
      </p:sp>
      <p:pic>
        <p:nvPicPr>
          <p:cNvPr id="4098" name="Picture 2" descr="C:\Users\clc2406\AppData\Local\Microsoft\Windows\Temporary Internet Files\Low\Content.IE5\73HMUJ2G\Dollarphotoclub_4166155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134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996437" y="294382"/>
            <a:ext cx="5147563" cy="1077218"/>
          </a:xfrm>
          <a:prstGeom prst="rect">
            <a:avLst/>
          </a:prstGeom>
          <a:noFill/>
        </p:spPr>
        <p:txBody>
          <a:bodyPr wrap="none" rtlCol="0">
            <a:spAutoFit/>
          </a:bodyPr>
          <a:lstStyle/>
          <a:p>
            <a:r>
              <a:rPr lang="en-US" sz="3200" baseline="0" dirty="0" smtClean="0">
                <a:solidFill>
                  <a:schemeClr val="bg1"/>
                </a:solidFill>
                <a:latin typeface="Helvetica" pitchFamily="34" charset="0"/>
              </a:rPr>
              <a:t>Standards are transforming</a:t>
            </a:r>
          </a:p>
          <a:p>
            <a:r>
              <a:rPr lang="en-US" sz="3200" baseline="0" dirty="0">
                <a:solidFill>
                  <a:schemeClr val="bg1"/>
                </a:solidFill>
                <a:latin typeface="Helvetica" pitchFamily="34" charset="0"/>
              </a:rPr>
              <a:t>e</a:t>
            </a:r>
            <a:r>
              <a:rPr lang="en-US" sz="3200" baseline="0" dirty="0" smtClean="0">
                <a:solidFill>
                  <a:schemeClr val="bg1"/>
                </a:solidFill>
                <a:latin typeface="Helvetica" pitchFamily="34" charset="0"/>
              </a:rPr>
              <a:t>nergy consumption</a:t>
            </a:r>
            <a:endParaRPr lang="en-US" sz="3200" baseline="0" dirty="0">
              <a:solidFill>
                <a:schemeClr val="bg1"/>
              </a:solidFill>
              <a:latin typeface="Helvetica" pitchFamily="34" charset="0"/>
            </a:endParaRPr>
          </a:p>
        </p:txBody>
      </p:sp>
    </p:spTree>
    <p:extLst>
      <p:ext uri="{BB962C8B-B14F-4D97-AF65-F5344CB8AC3E}">
        <p14:creationId xmlns:p14="http://schemas.microsoft.com/office/powerpoint/2010/main" val="5207154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U:\Planning\Carrie Cobb\PRESENTATIONS\20140520 CRAC Presentation on standards\products share of energy use by secto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8200"/>
            <a:ext cx="9133983" cy="4846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150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8860" y="1777976"/>
            <a:ext cx="9093610" cy="2108224"/>
            <a:chOff x="18860" y="1600200"/>
            <a:chExt cx="9093610" cy="2108224"/>
          </a:xfrm>
        </p:grpSpPr>
        <p:grpSp>
          <p:nvGrpSpPr>
            <p:cNvPr id="2" name="Group 1"/>
            <p:cNvGrpSpPr/>
            <p:nvPr/>
          </p:nvGrpSpPr>
          <p:grpSpPr>
            <a:xfrm>
              <a:off x="18860" y="1600200"/>
              <a:ext cx="9093610" cy="2108224"/>
              <a:chOff x="399860" y="4001074"/>
              <a:chExt cx="8139984" cy="1275912"/>
            </a:xfrm>
          </p:grpSpPr>
          <p:cxnSp>
            <p:nvCxnSpPr>
              <p:cNvPr id="3" name="Straight Arrow Connector 2"/>
              <p:cNvCxnSpPr/>
              <p:nvPr/>
            </p:nvCxnSpPr>
            <p:spPr>
              <a:xfrm flipV="1">
                <a:off x="1004909" y="4970491"/>
                <a:ext cx="7534935" cy="6279"/>
              </a:xfrm>
              <a:prstGeom prst="straightConnector1">
                <a:avLst/>
              </a:prstGeom>
              <a:ln w="60325">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99860" y="4001075"/>
                <a:ext cx="1286256" cy="716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baseline="0" dirty="0" smtClean="0">
                    <a:solidFill>
                      <a:srgbClr val="5091CD"/>
                    </a:solidFill>
                    <a:latin typeface="Calibri" panose="020F0502020204030204" pitchFamily="34" charset="0"/>
                    <a:cs typeface="Calibri" panose="020F0502020204030204" pitchFamily="34" charset="0"/>
                  </a:rPr>
                  <a:t>Rulemaking Begins</a:t>
                </a:r>
                <a:endParaRPr lang="en-US" b="1" dirty="0">
                  <a:solidFill>
                    <a:srgbClr val="5091CD"/>
                  </a:solidFill>
                  <a:latin typeface="Calibri" panose="020F0502020204030204" pitchFamily="34" charset="0"/>
                  <a:cs typeface="Calibri" panose="020F0502020204030204" pitchFamily="34" charset="0"/>
                </a:endParaRPr>
              </a:p>
            </p:txBody>
          </p:sp>
          <p:cxnSp>
            <p:nvCxnSpPr>
              <p:cNvPr id="5" name="Straight Connector 4"/>
              <p:cNvCxnSpPr/>
              <p:nvPr/>
            </p:nvCxnSpPr>
            <p:spPr>
              <a:xfrm>
                <a:off x="1042988" y="4526097"/>
                <a:ext cx="0" cy="420624"/>
              </a:xfrm>
              <a:prstGeom prst="line">
                <a:avLst/>
              </a:prstGeom>
            </p:spPr>
            <p:style>
              <a:lnRef idx="1">
                <a:schemeClr val="dk1"/>
              </a:lnRef>
              <a:fillRef idx="0">
                <a:schemeClr val="dk1"/>
              </a:fillRef>
              <a:effectRef idx="0">
                <a:schemeClr val="dk1"/>
              </a:effectRef>
              <a:fontRef idx="minor">
                <a:schemeClr val="tx1"/>
              </a:fontRef>
            </p:style>
          </p:cxnSp>
          <p:sp>
            <p:nvSpPr>
              <p:cNvPr id="6" name="Rectangle 5"/>
              <p:cNvSpPr/>
              <p:nvPr/>
            </p:nvSpPr>
            <p:spPr>
              <a:xfrm>
                <a:off x="1967024" y="4001075"/>
                <a:ext cx="1286256" cy="716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baseline="0" dirty="0" smtClean="0">
                    <a:solidFill>
                      <a:srgbClr val="5091CD"/>
                    </a:solidFill>
                    <a:latin typeface="Calibri" panose="020F0502020204030204" pitchFamily="34" charset="0"/>
                    <a:cs typeface="Calibri" panose="020F0502020204030204" pitchFamily="34" charset="0"/>
                  </a:rPr>
                  <a:t>Final Rule Announced</a:t>
                </a:r>
                <a:endParaRPr lang="en-US" b="1" dirty="0">
                  <a:solidFill>
                    <a:srgbClr val="5091CD"/>
                  </a:solidFill>
                  <a:latin typeface="Calibri" panose="020F0502020204030204" pitchFamily="34" charset="0"/>
                  <a:cs typeface="Calibri" panose="020F0502020204030204" pitchFamily="34" charset="0"/>
                </a:endParaRPr>
              </a:p>
            </p:txBody>
          </p:sp>
          <p:cxnSp>
            <p:nvCxnSpPr>
              <p:cNvPr id="7" name="Straight Connector 6"/>
              <p:cNvCxnSpPr/>
              <p:nvPr/>
            </p:nvCxnSpPr>
            <p:spPr>
              <a:xfrm>
                <a:off x="2610153" y="4519488"/>
                <a:ext cx="15233" cy="757498"/>
              </a:xfrm>
              <a:prstGeom prst="line">
                <a:avLst/>
              </a:prstGeom>
            </p:spPr>
            <p:style>
              <a:lnRef idx="1">
                <a:schemeClr val="dk1"/>
              </a:lnRef>
              <a:fillRef idx="0">
                <a:schemeClr val="dk1"/>
              </a:fillRef>
              <a:effectRef idx="0">
                <a:schemeClr val="dk1"/>
              </a:effectRef>
              <a:fontRef idx="minor">
                <a:schemeClr val="tx1"/>
              </a:fontRef>
            </p:style>
          </p:cxnSp>
          <p:sp>
            <p:nvSpPr>
              <p:cNvPr id="8" name="Rectangle 7"/>
              <p:cNvSpPr/>
              <p:nvPr/>
            </p:nvSpPr>
            <p:spPr>
              <a:xfrm>
                <a:off x="3874508" y="4001075"/>
                <a:ext cx="1286256" cy="716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baseline="0" dirty="0" smtClean="0">
                    <a:solidFill>
                      <a:srgbClr val="5091CD"/>
                    </a:solidFill>
                    <a:latin typeface="Calibri" panose="020F0502020204030204" pitchFamily="34" charset="0"/>
                    <a:cs typeface="Calibri" panose="020F0502020204030204" pitchFamily="34" charset="0"/>
                  </a:rPr>
                  <a:t>Compliance Required</a:t>
                </a:r>
                <a:endParaRPr lang="en-US" b="1" dirty="0">
                  <a:solidFill>
                    <a:srgbClr val="5091CD"/>
                  </a:solidFill>
                  <a:latin typeface="Calibri" panose="020F0502020204030204" pitchFamily="34" charset="0"/>
                  <a:cs typeface="Calibri" panose="020F0502020204030204" pitchFamily="34" charset="0"/>
                </a:endParaRPr>
              </a:p>
            </p:txBody>
          </p:sp>
          <p:cxnSp>
            <p:nvCxnSpPr>
              <p:cNvPr id="9" name="Straight Connector 8"/>
              <p:cNvCxnSpPr/>
              <p:nvPr/>
            </p:nvCxnSpPr>
            <p:spPr>
              <a:xfrm>
                <a:off x="4517636" y="4526097"/>
                <a:ext cx="0" cy="420624"/>
              </a:xfrm>
              <a:prstGeom prst="line">
                <a:avLst/>
              </a:prstGeom>
            </p:spPr>
            <p:style>
              <a:lnRef idx="1">
                <a:schemeClr val="dk1"/>
              </a:lnRef>
              <a:fillRef idx="0">
                <a:schemeClr val="dk1"/>
              </a:fillRef>
              <a:effectRef idx="0">
                <a:schemeClr val="dk1"/>
              </a:effectRef>
              <a:fontRef idx="minor">
                <a:schemeClr val="tx1"/>
              </a:fontRef>
            </p:style>
          </p:cxnSp>
          <p:sp>
            <p:nvSpPr>
              <p:cNvPr id="10" name="Rectangle 9"/>
              <p:cNvSpPr/>
              <p:nvPr/>
            </p:nvSpPr>
            <p:spPr>
              <a:xfrm>
                <a:off x="5401204" y="4001074"/>
                <a:ext cx="1286256" cy="716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baseline="0" dirty="0" smtClean="0">
                    <a:solidFill>
                      <a:srgbClr val="5091CD"/>
                    </a:solidFill>
                    <a:latin typeface="Calibri" panose="020F0502020204030204" pitchFamily="34" charset="0"/>
                    <a:cs typeface="Calibri" panose="020F0502020204030204" pitchFamily="34" charset="0"/>
                  </a:rPr>
                  <a:t>Standard is Revisited </a:t>
                </a:r>
                <a:endParaRPr lang="en-US" b="1" dirty="0">
                  <a:solidFill>
                    <a:srgbClr val="5091CD"/>
                  </a:solidFill>
                  <a:latin typeface="Calibri" panose="020F0502020204030204" pitchFamily="34" charset="0"/>
                  <a:cs typeface="Calibri" panose="020F0502020204030204" pitchFamily="34" charset="0"/>
                </a:endParaRPr>
              </a:p>
            </p:txBody>
          </p:sp>
          <p:cxnSp>
            <p:nvCxnSpPr>
              <p:cNvPr id="11" name="Straight Connector 10"/>
              <p:cNvCxnSpPr/>
              <p:nvPr/>
            </p:nvCxnSpPr>
            <p:spPr>
              <a:xfrm flipH="1">
                <a:off x="6044332" y="4507043"/>
                <a:ext cx="3" cy="730367"/>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1341872" y="4575324"/>
                <a:ext cx="1066800" cy="204895"/>
              </a:xfrm>
              <a:prstGeom prst="rect">
                <a:avLst/>
              </a:prstGeom>
              <a:noFill/>
            </p:spPr>
            <p:txBody>
              <a:bodyPr wrap="square" rtlCol="0">
                <a:spAutoFit/>
              </a:bodyPr>
              <a:lstStyle/>
              <a:p>
                <a:r>
                  <a:rPr lang="en-US" sz="2400" dirty="0" smtClean="0"/>
                  <a:t>3 Years</a:t>
                </a:r>
                <a:endParaRPr lang="en-US" sz="2400" dirty="0"/>
              </a:p>
            </p:txBody>
          </p:sp>
          <p:sp>
            <p:nvSpPr>
              <p:cNvPr id="13" name="TextBox 12"/>
              <p:cNvSpPr txBox="1"/>
              <p:nvPr/>
            </p:nvSpPr>
            <p:spPr>
              <a:xfrm>
                <a:off x="3067171" y="4577355"/>
                <a:ext cx="1338363" cy="204895"/>
              </a:xfrm>
              <a:prstGeom prst="rect">
                <a:avLst/>
              </a:prstGeom>
              <a:noFill/>
            </p:spPr>
            <p:txBody>
              <a:bodyPr wrap="square" rtlCol="0">
                <a:spAutoFit/>
              </a:bodyPr>
              <a:lstStyle/>
              <a:p>
                <a:r>
                  <a:rPr lang="en-US" sz="2400" dirty="0" smtClean="0"/>
                  <a:t>3 to 5 Years</a:t>
                </a:r>
                <a:endParaRPr lang="en-US" sz="2400" dirty="0"/>
              </a:p>
            </p:txBody>
          </p:sp>
          <p:sp>
            <p:nvSpPr>
              <p:cNvPr id="14" name="TextBox 13"/>
              <p:cNvSpPr txBox="1"/>
              <p:nvPr/>
            </p:nvSpPr>
            <p:spPr>
              <a:xfrm>
                <a:off x="3960920" y="5032514"/>
                <a:ext cx="1066800" cy="204895"/>
              </a:xfrm>
              <a:prstGeom prst="rect">
                <a:avLst/>
              </a:prstGeom>
              <a:noFill/>
            </p:spPr>
            <p:txBody>
              <a:bodyPr wrap="square" rtlCol="0">
                <a:spAutoFit/>
              </a:bodyPr>
              <a:lstStyle/>
              <a:p>
                <a:r>
                  <a:rPr lang="en-US" sz="2400" dirty="0" smtClean="0"/>
                  <a:t>6 Years</a:t>
                </a:r>
                <a:endParaRPr lang="en-US" sz="2400" dirty="0"/>
              </a:p>
            </p:txBody>
          </p:sp>
        </p:grpSp>
        <p:cxnSp>
          <p:nvCxnSpPr>
            <p:cNvPr id="18" name="Straight Arrow Connector 17"/>
            <p:cNvCxnSpPr/>
            <p:nvPr/>
          </p:nvCxnSpPr>
          <p:spPr>
            <a:xfrm>
              <a:off x="5235171" y="3505200"/>
              <a:ext cx="8608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2839459" y="3507134"/>
              <a:ext cx="766459" cy="82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1" name="Rectangle 20"/>
          <p:cNvSpPr/>
          <p:nvPr/>
        </p:nvSpPr>
        <p:spPr>
          <a:xfrm>
            <a:off x="0" y="0"/>
            <a:ext cx="9144000" cy="7620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624015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23380A-B946-4712-AE24-8E6F6D006467}" type="slidenum">
              <a:rPr lang="en-US" smtClean="0"/>
              <a:pPr>
                <a:defRPr/>
              </a:pPr>
              <a:t>6</a:t>
            </a:fld>
            <a:endParaRPr lang="en-US" dirty="0"/>
          </a:p>
        </p:txBody>
      </p:sp>
      <p:pic>
        <p:nvPicPr>
          <p:cNvPr id="5" name="Picture 2" descr="U:\Planning\Carrie Cobb\PRESENTATIONS\20140520 CRAC Presentation on standards\CRAC MeetingV3.png"/>
          <p:cNvPicPr>
            <a:picLocks noChangeAspect="1" noChangeArrowheads="1"/>
          </p:cNvPicPr>
          <p:nvPr/>
        </p:nvPicPr>
        <p:blipFill rotWithShape="1">
          <a:blip r:embed="rId2">
            <a:extLst>
              <a:ext uri="{28A0092B-C50C-407E-A947-70E740481C1C}">
                <a14:useLocalDpi xmlns:a14="http://schemas.microsoft.com/office/drawing/2010/main" val="0"/>
              </a:ext>
            </a:extLst>
          </a:blip>
          <a:srcRect t="15803" r="22625" b="7852"/>
          <a:stretch/>
        </p:blipFill>
        <p:spPr bwMode="auto">
          <a:xfrm>
            <a:off x="0" y="0"/>
            <a:ext cx="9144000" cy="6766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200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76400" y="0"/>
            <a:ext cx="7467600" cy="16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U:\Planning\Carrie Cobb\PRESENTATIONS\20140520 CRAC Presentation on standards\CRAC MeetingV3.png"/>
          <p:cNvPicPr>
            <a:picLocks noChangeAspect="1" noChangeArrowheads="1"/>
          </p:cNvPicPr>
          <p:nvPr/>
        </p:nvPicPr>
        <p:blipFill rotWithShape="1">
          <a:blip r:embed="rId2">
            <a:extLst>
              <a:ext uri="{28A0092B-C50C-407E-A947-70E740481C1C}">
                <a14:useLocalDpi xmlns:a14="http://schemas.microsoft.com/office/drawing/2010/main" val="0"/>
              </a:ext>
            </a:extLst>
          </a:blip>
          <a:srcRect l="77374" t="15803" r="-6" b="7852"/>
          <a:stretch/>
        </p:blipFill>
        <p:spPr bwMode="auto">
          <a:xfrm>
            <a:off x="0" y="0"/>
            <a:ext cx="2674401" cy="6766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122983"/>
      </p:ext>
    </p:extLst>
  </p:cSld>
  <p:clrMapOvr>
    <a:masterClrMapping/>
  </p:clrMapOvr>
  <mc:AlternateContent xmlns:mc="http://schemas.openxmlformats.org/markup-compatibility/2006" xmlns:p14="http://schemas.microsoft.com/office/powerpoint/2010/main">
    <mc:Choice Requires="p14">
      <p:transition spd="slow" p14:dur="10000">
        <p:push/>
      </p:transition>
    </mc:Choice>
    <mc:Fallback xmlns="">
      <p:transition spd="slow">
        <p:push/>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16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609600" y="1219200"/>
            <a:ext cx="7543800" cy="3763962"/>
          </a:xfrm>
        </p:spPr>
        <p:txBody>
          <a:bodyPr/>
          <a:lstStyle/>
          <a:p>
            <a:pPr marL="0" indent="0">
              <a:buNone/>
            </a:pPr>
            <a:r>
              <a:rPr lang="en-US" sz="4400" dirty="0" smtClean="0">
                <a:latin typeface="Helvetica" pitchFamily="34" charset="0"/>
              </a:rPr>
              <a:t>19 Models</a:t>
            </a:r>
          </a:p>
          <a:p>
            <a:pPr marL="0" indent="0">
              <a:buNone/>
            </a:pPr>
            <a:endParaRPr lang="en-US" sz="4400" dirty="0" smtClean="0">
              <a:latin typeface="Helvetica" pitchFamily="34" charset="0"/>
            </a:endParaRPr>
          </a:p>
          <a:p>
            <a:pPr marL="0" indent="0" algn="ctr">
              <a:buNone/>
            </a:pPr>
            <a:r>
              <a:rPr lang="en-US" sz="4400" dirty="0" smtClean="0">
                <a:latin typeface="Helvetica" pitchFamily="34" charset="0"/>
              </a:rPr>
              <a:t>30 Products</a:t>
            </a:r>
          </a:p>
          <a:p>
            <a:pPr marL="0" indent="0">
              <a:buNone/>
            </a:pPr>
            <a:endParaRPr lang="en-US" sz="4400" dirty="0" smtClean="0">
              <a:latin typeface="Helvetica" pitchFamily="34" charset="0"/>
            </a:endParaRPr>
          </a:p>
          <a:p>
            <a:pPr marL="0" indent="0" algn="r">
              <a:buNone/>
            </a:pPr>
            <a:r>
              <a:rPr lang="en-US" sz="4400" dirty="0">
                <a:latin typeface="Helvetica" pitchFamily="34" charset="0"/>
              </a:rPr>
              <a:t>	</a:t>
            </a:r>
            <a:r>
              <a:rPr lang="en-US" sz="4400" dirty="0" smtClean="0">
                <a:latin typeface="Helvetica" pitchFamily="34" charset="0"/>
              </a:rPr>
              <a:t>			</a:t>
            </a:r>
            <a:r>
              <a:rPr lang="en-US" sz="6000" dirty="0" smtClean="0">
                <a:latin typeface="Helvetica" pitchFamily="34" charset="0"/>
              </a:rPr>
              <a:t>972 </a:t>
            </a:r>
            <a:r>
              <a:rPr lang="en-US" sz="6000" dirty="0" smtClean="0">
                <a:latin typeface="Helvetica" pitchFamily="34" charset="0"/>
              </a:rPr>
              <a:t>aMW</a:t>
            </a:r>
            <a:endParaRPr lang="en-US" sz="6000" dirty="0">
              <a:latin typeface="Helvetica" pitchFamily="34" charset="0"/>
            </a:endParaRPr>
          </a:p>
        </p:txBody>
      </p:sp>
    </p:spTree>
    <p:extLst>
      <p:ext uri="{BB962C8B-B14F-4D97-AF65-F5344CB8AC3E}">
        <p14:creationId xmlns:p14="http://schemas.microsoft.com/office/powerpoint/2010/main" val="1826708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876800" cy="990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C:\Users\clc2406\AppData\Local\Microsoft\Windows\Temporary Internet Files\Content.Outlook\F797PH48\Neighborhoo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8826" y="-76200"/>
            <a:ext cx="4657112" cy="694944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1219200"/>
            <a:ext cx="4702626" cy="3886200"/>
          </a:xfrm>
          <a:prstGeom prst="rect">
            <a:avLst/>
          </a:prstGeom>
        </p:spPr>
      </p:pic>
      <p:sp>
        <p:nvSpPr>
          <p:cNvPr id="7" name="Title 1"/>
          <p:cNvSpPr>
            <a:spLocks noGrp="1"/>
          </p:cNvSpPr>
          <p:nvPr>
            <p:ph type="title"/>
          </p:nvPr>
        </p:nvSpPr>
        <p:spPr>
          <a:xfrm>
            <a:off x="-1" y="5252470"/>
            <a:ext cx="4800597" cy="1143000"/>
          </a:xfrm>
        </p:spPr>
        <p:txBody>
          <a:bodyPr>
            <a:noAutofit/>
          </a:bodyPr>
          <a:lstStyle/>
          <a:p>
            <a:r>
              <a:rPr lang="en-US" sz="4800" b="1" dirty="0" smtClean="0">
                <a:solidFill>
                  <a:schemeClr val="tx1"/>
                </a:solidFill>
                <a:latin typeface="Helvetica" panose="020B0604020202020204" pitchFamily="34" charset="0"/>
                <a:cs typeface="Helvetica" panose="020B0604020202020204" pitchFamily="34" charset="0"/>
              </a:rPr>
              <a:t>Product flow</a:t>
            </a:r>
            <a:endParaRPr lang="en-US" sz="4800" b="1" dirty="0">
              <a:solidFill>
                <a:schemeClr val="tx1"/>
              </a:solidFill>
              <a:latin typeface="Helvetica" panose="020B0604020202020204" pitchFamily="34" charset="0"/>
              <a:cs typeface="Helvetica" panose="020B0604020202020204" pitchFamily="34" charset="0"/>
            </a:endParaRPr>
          </a:p>
        </p:txBody>
      </p:sp>
      <p:sp>
        <p:nvSpPr>
          <p:cNvPr id="8" name="Title 1"/>
          <p:cNvSpPr txBox="1">
            <a:spLocks/>
          </p:cNvSpPr>
          <p:nvPr/>
        </p:nvSpPr>
        <p:spPr>
          <a:xfrm>
            <a:off x="4800600" y="5105400"/>
            <a:ext cx="420707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b="1" baseline="0" dirty="0" smtClean="0">
                <a:solidFill>
                  <a:schemeClr val="bg1"/>
                </a:solidFill>
                <a:latin typeface="Helvetica" panose="020B0604020202020204" pitchFamily="34" charset="0"/>
                <a:cs typeface="Helvetica" panose="020B0604020202020204" pitchFamily="34" charset="0"/>
              </a:rPr>
              <a:t>Stock</a:t>
            </a:r>
            <a:endParaRPr lang="en-US" sz="4800" b="1" baseline="0" dirty="0">
              <a:solidFill>
                <a:schemeClr val="bg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813843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Default Design">
  <a:themeElements>
    <a:clrScheme name="BPA - DR">
      <a:dk1>
        <a:srgbClr val="000000"/>
      </a:dk1>
      <a:lt1>
        <a:srgbClr val="FFFFFF"/>
      </a:lt1>
      <a:dk2>
        <a:srgbClr val="000000"/>
      </a:dk2>
      <a:lt2>
        <a:srgbClr val="808080"/>
      </a:lt2>
      <a:accent1>
        <a:srgbClr val="C1D82F"/>
      </a:accent1>
      <a:accent2>
        <a:srgbClr val="5091CD"/>
      </a:accent2>
      <a:accent3>
        <a:srgbClr val="004990"/>
      </a:accent3>
      <a:accent4>
        <a:srgbClr val="F58025"/>
      </a:accent4>
      <a:accent5>
        <a:srgbClr val="9A5107"/>
      </a:accent5>
      <a:accent6>
        <a:srgbClr val="FFD200"/>
      </a:accent6>
      <a:hlink>
        <a:srgbClr val="004990"/>
      </a:hlink>
      <a:folHlink>
        <a:srgbClr val="C1D82F"/>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Default Design">
  <a:themeElements>
    <a:clrScheme name="BPA - DR">
      <a:dk1>
        <a:srgbClr val="000000"/>
      </a:dk1>
      <a:lt1>
        <a:srgbClr val="FFFFFF"/>
      </a:lt1>
      <a:dk2>
        <a:srgbClr val="000000"/>
      </a:dk2>
      <a:lt2>
        <a:srgbClr val="808080"/>
      </a:lt2>
      <a:accent1>
        <a:srgbClr val="C1D82F"/>
      </a:accent1>
      <a:accent2>
        <a:srgbClr val="5091CD"/>
      </a:accent2>
      <a:accent3>
        <a:srgbClr val="004990"/>
      </a:accent3>
      <a:accent4>
        <a:srgbClr val="F58025"/>
      </a:accent4>
      <a:accent5>
        <a:srgbClr val="9A5107"/>
      </a:accent5>
      <a:accent6>
        <a:srgbClr val="FFD200"/>
      </a:accent6>
      <a:hlink>
        <a:srgbClr val="004990"/>
      </a:hlink>
      <a:folHlink>
        <a:srgbClr val="C1D82F"/>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Default Design">
  <a:themeElements>
    <a:clrScheme name="BPA - DR">
      <a:dk1>
        <a:srgbClr val="000000"/>
      </a:dk1>
      <a:lt1>
        <a:srgbClr val="FFFFFF"/>
      </a:lt1>
      <a:dk2>
        <a:srgbClr val="000000"/>
      </a:dk2>
      <a:lt2>
        <a:srgbClr val="808080"/>
      </a:lt2>
      <a:accent1>
        <a:srgbClr val="C1D82F"/>
      </a:accent1>
      <a:accent2>
        <a:srgbClr val="5091CD"/>
      </a:accent2>
      <a:accent3>
        <a:srgbClr val="004990"/>
      </a:accent3>
      <a:accent4>
        <a:srgbClr val="F58025"/>
      </a:accent4>
      <a:accent5>
        <a:srgbClr val="9A5107"/>
      </a:accent5>
      <a:accent6>
        <a:srgbClr val="FFD200"/>
      </a:accent6>
      <a:hlink>
        <a:srgbClr val="004990"/>
      </a:hlink>
      <a:folHlink>
        <a:srgbClr val="C1D82F"/>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ample xmlns="fd532a8b-5fd4-47dd-96e5-764f25aaa94a">
      <Url>http://internal.bpa.gov/Agency/Template%20images/Water-LessInk.jpg</Url>
      <Description xsi:nil="true"/>
    </Sample>
    <_x007c_ xmlns="fd532a8b-5fd4-47dd-96e5-764f25aaa94a">Photos (less ink)</_x007c_>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E437DE0D34E84F95C077AD90B2FAB6" ma:contentTypeVersion="5" ma:contentTypeDescription="Create a new document." ma:contentTypeScope="" ma:versionID="38266c354396aa615ae9f0581cb6f51d">
  <xsd:schema xmlns:xsd="http://www.w3.org/2001/XMLSchema" xmlns:p="http://schemas.microsoft.com/office/2006/metadata/properties" xmlns:ns2="fd532a8b-5fd4-47dd-96e5-764f25aaa94a" targetNamespace="http://schemas.microsoft.com/office/2006/metadata/properties" ma:root="true" ma:fieldsID="dbea6831bb629e5cffb198cc96ed2d4d" ns2:_="">
    <xsd:import namespace="fd532a8b-5fd4-47dd-96e5-764f25aaa94a"/>
    <xsd:element name="properties">
      <xsd:complexType>
        <xsd:sequence>
          <xsd:element name="documentManagement">
            <xsd:complexType>
              <xsd:all>
                <xsd:element ref="ns2:_x007c_" minOccurs="0"/>
                <xsd:element ref="ns2:Sample" minOccurs="0"/>
              </xsd:all>
            </xsd:complexType>
          </xsd:element>
        </xsd:sequence>
      </xsd:complexType>
    </xsd:element>
  </xsd:schema>
  <xsd:schema xmlns:xsd="http://www.w3.org/2001/XMLSchema" xmlns:dms="http://schemas.microsoft.com/office/2006/documentManagement/types" targetNamespace="fd532a8b-5fd4-47dd-96e5-764f25aaa94a" elementFormDefault="qualified">
    <xsd:import namespace="http://schemas.microsoft.com/office/2006/documentManagement/types"/>
    <xsd:element name="_x007c_" ma:index="8" nillable="true" ma:displayName="|" ma:default="Presentation Templates" ma:format="Dropdown" ma:internalName="_x007c_">
      <xsd:simpleType>
        <xsd:restriction base="dms:Choice">
          <xsd:enumeration value="Presentation Print Template"/>
          <xsd:enumeration value="Presentation Templates"/>
          <xsd:enumeration value="Word Templates"/>
          <xsd:enumeration value="Solid Color Presentation Templates"/>
          <xsd:enumeration value="75th"/>
          <xsd:enumeration value="Photos (less ink)"/>
          <xsd:enumeration value="Band of Color (less ink)"/>
        </xsd:restriction>
      </xsd:simpleType>
    </xsd:element>
    <xsd:element name="Sample" ma:index="9" nillable="true" ma:displayName="Sample" ma:format="Image" ma:internalName="Sample">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ABA030EF-22AF-4656-938F-86FC6847FE01}">
  <ds:schemaRefs>
    <ds:schemaRef ds:uri="http://schemas.microsoft.com/office/2006/documentManagement/types"/>
    <ds:schemaRef ds:uri="http://www.w3.org/XML/1998/namespace"/>
    <ds:schemaRef ds:uri="http://schemas.openxmlformats.org/package/2006/metadata/core-properties"/>
    <ds:schemaRef ds:uri="http://purl.org/dc/terms/"/>
    <ds:schemaRef ds:uri="http://schemas.microsoft.com/office/2006/metadata/properties"/>
    <ds:schemaRef ds:uri="http://purl.org/dc/dcmitype/"/>
    <ds:schemaRef ds:uri="fd532a8b-5fd4-47dd-96e5-764f25aaa94a"/>
    <ds:schemaRef ds:uri="http://purl.org/dc/elements/1.1/"/>
  </ds:schemaRefs>
</ds:datastoreItem>
</file>

<file path=customXml/itemProps2.xml><?xml version="1.0" encoding="utf-8"?>
<ds:datastoreItem xmlns:ds="http://schemas.openxmlformats.org/officeDocument/2006/customXml" ds:itemID="{6E340931-F962-4C36-9576-B6816A9A04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532a8b-5fd4-47dd-96e5-764f25aaa94a"/>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F28B69F-F95E-4F64-AE1B-98D4915FDBDF}">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10305</TotalTime>
  <Words>534</Words>
  <Application>Microsoft Office PowerPoint</Application>
  <PresentationFormat>On-screen Show (4:3)</PresentationFormat>
  <Paragraphs>133</Paragraphs>
  <Slides>20</Slides>
  <Notes>9</Notes>
  <HiddenSlides>0</HiddenSlides>
  <MMClips>0</MMClips>
  <ScaleCrop>false</ScaleCrop>
  <HeadingPairs>
    <vt:vector size="4" baseType="variant">
      <vt:variant>
        <vt:lpstr>Theme</vt:lpstr>
      </vt:variant>
      <vt:variant>
        <vt:i4>6</vt:i4>
      </vt:variant>
      <vt:variant>
        <vt:lpstr>Slide Titles</vt:lpstr>
      </vt:variant>
      <vt:variant>
        <vt:i4>20</vt:i4>
      </vt:variant>
    </vt:vector>
  </HeadingPairs>
  <TitlesOfParts>
    <vt:vector size="26" baseType="lpstr">
      <vt:lpstr>1_Default Design</vt:lpstr>
      <vt:lpstr>2_Default Design</vt:lpstr>
      <vt:lpstr>4_Default Design</vt:lpstr>
      <vt:lpstr>5_Default Design</vt:lpstr>
      <vt:lpstr>6_Default Design</vt:lpstr>
      <vt:lpstr>7_Default Design</vt:lpstr>
      <vt:lpstr>Appliance Standards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Product 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BPA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Water-LessInk</dc:title>
  <dc:creator>ljc2729</dc:creator>
  <cp:lastModifiedBy>Navigant</cp:lastModifiedBy>
  <cp:revision>486</cp:revision>
  <dcterms:created xsi:type="dcterms:W3CDTF">2009-07-29T00:15:04Z</dcterms:created>
  <dcterms:modified xsi:type="dcterms:W3CDTF">2014-07-21T01:37:00Z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